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412" r:id="rId5"/>
    <p:sldId id="413" r:id="rId6"/>
    <p:sldId id="414" r:id="rId7"/>
    <p:sldId id="415" r:id="rId8"/>
    <p:sldId id="416" r:id="rId9"/>
    <p:sldId id="417" r:id="rId10"/>
    <p:sldId id="259" r:id="rId11"/>
  </p:sldIdLst>
  <p:sldSz cx="12192000" cy="6858000"/>
  <p:notesSz cx="6805613" cy="9939338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8C3FCE5D-5B13-42D5-84AD-AA87BEBE7B6D}">
          <p14:sldIdLst>
            <p14:sldId id="412"/>
          </p14:sldIdLst>
        </p14:section>
        <p14:section name="Conceptos Introductorios" id="{0BA38315-A254-4A74-8E83-4E6B3D9DC10A}">
          <p14:sldIdLst>
            <p14:sldId id="413"/>
            <p14:sldId id="414"/>
            <p14:sldId id="415"/>
            <p14:sldId id="416"/>
            <p14:sldId id="417"/>
          </p14:sldIdLst>
        </p14:section>
        <p14:section name="fin" id="{B0DAB909-9DE4-43EE-AAFC-7DE03D139827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4178" userDrawn="1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5" pos="38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D173A4-7D36-6628-055C-01AEB7A91FB3}" name="Mitchell, Alexia (KTMLP)" initials="MA(" userId="S::alexia.mitchell@kantar.com::c49c006f-6766-44ce-978c-7c365abb019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F0B8"/>
    <a:srgbClr val="89FDE2"/>
    <a:srgbClr val="2EEFEF"/>
    <a:srgbClr val="77C9D0"/>
    <a:srgbClr val="FFEF90"/>
    <a:srgbClr val="002333"/>
    <a:srgbClr val="014A52"/>
    <a:srgbClr val="008998"/>
    <a:srgbClr val="5D8F92"/>
    <a:srgbClr val="F8A4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EB6B65-61DB-4216-AABA-97F692022A5B}" v="59" dt="2025-07-02T13:23:04.9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30" autoAdjust="0"/>
    <p:restoredTop sz="93447" autoAdjust="0"/>
  </p:normalViewPr>
  <p:slideViewPr>
    <p:cSldViewPr snapToGrid="0" showGuides="1">
      <p:cViewPr varScale="1">
        <p:scale>
          <a:sx n="103" d="100"/>
          <a:sy n="103" d="100"/>
        </p:scale>
        <p:origin x="126" y="1374"/>
      </p:cViewPr>
      <p:guideLst>
        <p:guide orient="horz" pos="4178"/>
        <p:guide orient="horz" pos="3997"/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112" d="100"/>
          <a:sy n="112" d="100"/>
        </p:scale>
        <p:origin x="271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herme Martins" userId="3225c968-56bc-4bc5-8b5a-3417fdcd79ff" providerId="ADAL" clId="{E9EB6B65-61DB-4216-AABA-97F692022A5B}"/>
    <pc:docChg chg="undo custSel addSld delSld modSld sldOrd addSection delSection modSection">
      <pc:chgData name="Guilherme Martins" userId="3225c968-56bc-4bc5-8b5a-3417fdcd79ff" providerId="ADAL" clId="{E9EB6B65-61DB-4216-AABA-97F692022A5B}" dt="2025-07-02T13:23:04.929" v="770"/>
      <pc:docMkLst>
        <pc:docMk/>
      </pc:docMkLst>
      <pc:sldChg chg="modSp mod">
        <pc:chgData name="Guilherme Martins" userId="3225c968-56bc-4bc5-8b5a-3417fdcd79ff" providerId="ADAL" clId="{E9EB6B65-61DB-4216-AABA-97F692022A5B}" dt="2025-07-02T01:58:31.152" v="767" actId="14100"/>
        <pc:sldMkLst>
          <pc:docMk/>
          <pc:sldMk cId="2995460809" sldId="412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995460809" sldId="412"/>
            <ac:spMk id="5" creationId="{306FFA67-E1CB-B19F-AEB6-1C2A8902AC3F}"/>
          </ac:spMkLst>
        </pc:spChg>
        <pc:spChg chg="mod">
          <ac:chgData name="Guilherme Martins" userId="3225c968-56bc-4bc5-8b5a-3417fdcd79ff" providerId="ADAL" clId="{E9EB6B65-61DB-4216-AABA-97F692022A5B}" dt="2025-07-02T01:58:31.152" v="767" actId="14100"/>
          <ac:spMkLst>
            <pc:docMk/>
            <pc:sldMk cId="2995460809" sldId="412"/>
            <ac:spMk id="10" creationId="{9B9386EA-689E-22B2-2BE8-947F91FDE3C6}"/>
          </ac:spMkLst>
        </pc:spChg>
      </pc:sldChg>
      <pc:sldChg chg="add del setBg">
        <pc:chgData name="Guilherme Martins" userId="3225c968-56bc-4bc5-8b5a-3417fdcd79ff" providerId="ADAL" clId="{E9EB6B65-61DB-4216-AABA-97F692022A5B}" dt="2025-07-01T23:07:24.325" v="3"/>
        <pc:sldMkLst>
          <pc:docMk/>
          <pc:sldMk cId="606492566" sldId="413"/>
        </pc:sldMkLst>
      </pc:sldChg>
      <pc:sldChg chg="addSp delSp modSp new mod">
        <pc:chgData name="Guilherme Martins" userId="3225c968-56bc-4bc5-8b5a-3417fdcd79ff" providerId="ADAL" clId="{E9EB6B65-61DB-4216-AABA-97F692022A5B}" dt="2025-07-02T00:09:17.167" v="590" actId="313"/>
        <pc:sldMkLst>
          <pc:docMk/>
          <pc:sldMk cId="871791165" sldId="413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871791165" sldId="413"/>
            <ac:spMk id="2" creationId="{EA442262-29AD-BA2D-E9C2-F66F77F53A11}"/>
          </ac:spMkLst>
        </pc:spChg>
        <pc:spChg chg="del">
          <ac:chgData name="Guilherme Martins" userId="3225c968-56bc-4bc5-8b5a-3417fdcd79ff" providerId="ADAL" clId="{E9EB6B65-61DB-4216-AABA-97F692022A5B}" dt="2025-07-01T23:07:59.654" v="8" actId="478"/>
          <ac:spMkLst>
            <pc:docMk/>
            <pc:sldMk cId="871791165" sldId="413"/>
            <ac:spMk id="3" creationId="{4C6CDE91-24CA-CCD5-895F-684615485170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871791165" sldId="413"/>
            <ac:spMk id="4" creationId="{932F71C6-5C1D-473C-22A0-261A016551AD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871791165" sldId="413"/>
            <ac:spMk id="5" creationId="{AD278076-07E4-215D-C24D-C6B794BC6A0A}"/>
          </ac:spMkLst>
        </pc:spChg>
        <pc:spChg chg="add mod">
          <ac:chgData name="Guilherme Martins" userId="3225c968-56bc-4bc5-8b5a-3417fdcd79ff" providerId="ADAL" clId="{E9EB6B65-61DB-4216-AABA-97F692022A5B}" dt="2025-07-02T00:09:17.167" v="590" actId="313"/>
          <ac:spMkLst>
            <pc:docMk/>
            <pc:sldMk cId="871791165" sldId="413"/>
            <ac:spMk id="6" creationId="{83728C66-BBF9-3047-6C39-30A0A442C370}"/>
          </ac:spMkLst>
        </pc:spChg>
      </pc:sldChg>
      <pc:sldChg chg="addSp delSp modSp add mod">
        <pc:chgData name="Guilherme Martins" userId="3225c968-56bc-4bc5-8b5a-3417fdcd79ff" providerId="ADAL" clId="{E9EB6B65-61DB-4216-AABA-97F692022A5B}" dt="2025-07-02T00:10:32.350" v="599" actId="20577"/>
        <pc:sldMkLst>
          <pc:docMk/>
          <pc:sldMk cId="3494467256" sldId="414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2" creationId="{FB9A900A-A173-9E1E-F84F-09E2CCB34C22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3" creationId="{88E89576-245B-5261-0318-79A269BCD87D}"/>
          </ac:spMkLst>
        </pc:spChg>
        <pc:spChg chg="del">
          <ac:chgData name="Guilherme Martins" userId="3225c968-56bc-4bc5-8b5a-3417fdcd79ff" providerId="ADAL" clId="{E9EB6B65-61DB-4216-AABA-97F692022A5B}" dt="2025-07-01T23:08:19.085" v="15" actId="478"/>
          <ac:spMkLst>
            <pc:docMk/>
            <pc:sldMk cId="3494467256" sldId="414"/>
            <ac:spMk id="4" creationId="{2BE585EC-4C86-3462-BB5A-C3C152A5B48C}"/>
          </ac:spMkLst>
        </pc:spChg>
        <pc:spChg chg="del">
          <ac:chgData name="Guilherme Martins" userId="3225c968-56bc-4bc5-8b5a-3417fdcd79ff" providerId="ADAL" clId="{E9EB6B65-61DB-4216-AABA-97F692022A5B}" dt="2025-07-01T23:08:17.728" v="14" actId="478"/>
          <ac:spMkLst>
            <pc:docMk/>
            <pc:sldMk cId="3494467256" sldId="414"/>
            <ac:spMk id="5" creationId="{B3B6E036-BFD3-5689-19E4-2509260D98C2}"/>
          </ac:spMkLst>
        </pc:spChg>
        <pc:spChg chg="del">
          <ac:chgData name="Guilherme Martins" userId="3225c968-56bc-4bc5-8b5a-3417fdcd79ff" providerId="ADAL" clId="{E9EB6B65-61DB-4216-AABA-97F692022A5B}" dt="2025-07-01T23:08:16.249" v="13" actId="478"/>
          <ac:spMkLst>
            <pc:docMk/>
            <pc:sldMk cId="3494467256" sldId="414"/>
            <ac:spMk id="6" creationId="{FAF518BF-561D-A5B7-C9F8-C9A4FCF9F383}"/>
          </ac:spMkLst>
        </pc:spChg>
        <pc:spChg chg="add mod">
          <ac:chgData name="Guilherme Martins" userId="3225c968-56bc-4bc5-8b5a-3417fdcd79ff" providerId="ADAL" clId="{E9EB6B65-61DB-4216-AABA-97F692022A5B}" dt="2025-07-02T00:10:32.350" v="599" actId="20577"/>
          <ac:spMkLst>
            <pc:docMk/>
            <pc:sldMk cId="3494467256" sldId="414"/>
            <ac:spMk id="7" creationId="{28DC4A99-00B8-2391-7FBB-8A964FD5BDED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8" creationId="{A05990E3-3E32-8FA4-64A3-29C6DC3351C7}"/>
          </ac:spMkLst>
        </pc:spChg>
        <pc:spChg chg="add mod">
          <ac:chgData name="Guilherme Martins" userId="3225c968-56bc-4bc5-8b5a-3417fdcd79ff" providerId="ADAL" clId="{E9EB6B65-61DB-4216-AABA-97F692022A5B}" dt="2025-07-01T23:17:48.948" v="48"/>
          <ac:spMkLst>
            <pc:docMk/>
            <pc:sldMk cId="3494467256" sldId="414"/>
            <ac:spMk id="10" creationId="{DCE52D0F-680C-66D2-DAFE-D1BD68476360}"/>
          </ac:spMkLst>
        </pc:spChg>
        <pc:spChg chg="add mod">
          <ac:chgData name="Guilherme Martins" userId="3225c968-56bc-4bc5-8b5a-3417fdcd79ff" providerId="ADAL" clId="{E9EB6B65-61DB-4216-AABA-97F692022A5B}" dt="2025-07-01T23:17:48.948" v="48"/>
          <ac:spMkLst>
            <pc:docMk/>
            <pc:sldMk cId="3494467256" sldId="414"/>
            <ac:spMk id="11" creationId="{0739293D-9D79-3B04-0DA4-D428F526804B}"/>
          </ac:spMkLst>
        </pc:spChg>
        <pc:spChg chg="add del mod">
          <ac:chgData name="Guilherme Martins" userId="3225c968-56bc-4bc5-8b5a-3417fdcd79ff" providerId="ADAL" clId="{E9EB6B65-61DB-4216-AABA-97F692022A5B}" dt="2025-07-01T23:18:01.339" v="52" actId="478"/>
          <ac:spMkLst>
            <pc:docMk/>
            <pc:sldMk cId="3494467256" sldId="414"/>
            <ac:spMk id="12" creationId="{EF824758-BD80-B859-4790-7DF5DE004449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14" creationId="{978AD79B-4208-3575-4BFA-9287384C292E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15" creationId="{A7F30DF8-8B8D-FA49-8620-8450EBEAD206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16" creationId="{3750B5E6-307C-8BEA-2F78-4428B36C35CA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18" creationId="{8A20A9E9-C287-9E94-BE3F-E67294777591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19" creationId="{4386FE9D-02A7-53EA-78AC-B23A90330F55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20" creationId="{4876479F-C6A5-A9EE-FB3A-B5FBAF6D09E3}"/>
          </ac:spMkLst>
        </pc:spChg>
        <pc:spChg chg="add del mod">
          <ac:chgData name="Guilherme Martins" userId="3225c968-56bc-4bc5-8b5a-3417fdcd79ff" providerId="ADAL" clId="{E9EB6B65-61DB-4216-AABA-97F692022A5B}" dt="2025-07-01T23:18:48.187" v="63" actId="478"/>
          <ac:spMkLst>
            <pc:docMk/>
            <pc:sldMk cId="3494467256" sldId="414"/>
            <ac:spMk id="21" creationId="{874336E7-0C18-3BA7-7211-6FB0C6D4A88C}"/>
          </ac:spMkLst>
        </pc:spChg>
        <pc:grpChg chg="add del mod">
          <ac:chgData name="Guilherme Martins" userId="3225c968-56bc-4bc5-8b5a-3417fdcd79ff" providerId="ADAL" clId="{E9EB6B65-61DB-4216-AABA-97F692022A5B}" dt="2025-07-01T23:18:01.918" v="53" actId="478"/>
          <ac:grpSpMkLst>
            <pc:docMk/>
            <pc:sldMk cId="3494467256" sldId="414"/>
            <ac:grpSpMk id="9" creationId="{C3306B3F-A40C-CB77-E6E6-AAFEF83FB91D}"/>
          </ac:grpSpMkLst>
        </pc:grpChg>
        <pc:grpChg chg="add mod">
          <ac:chgData name="Guilherme Martins" userId="3225c968-56bc-4bc5-8b5a-3417fdcd79ff" providerId="ADAL" clId="{E9EB6B65-61DB-4216-AABA-97F692022A5B}" dt="2025-07-01T23:34:01.574" v="187" actId="1076"/>
          <ac:grpSpMkLst>
            <pc:docMk/>
            <pc:sldMk cId="3494467256" sldId="414"/>
            <ac:grpSpMk id="13" creationId="{D8D3B080-0CE7-A7EB-181F-233E5CD63FD9}"/>
          </ac:grpSpMkLst>
        </pc:grpChg>
        <pc:grpChg chg="add mod">
          <ac:chgData name="Guilherme Martins" userId="3225c968-56bc-4bc5-8b5a-3417fdcd79ff" providerId="ADAL" clId="{E9EB6B65-61DB-4216-AABA-97F692022A5B}" dt="2025-07-01T23:34:01.574" v="187" actId="1076"/>
          <ac:grpSpMkLst>
            <pc:docMk/>
            <pc:sldMk cId="3494467256" sldId="414"/>
            <ac:grpSpMk id="17" creationId="{8A4534C3-27C3-62B3-1237-DA0A8D34C54B}"/>
          </ac:grpSpMkLst>
        </pc:grpChg>
      </pc:sldChg>
      <pc:sldChg chg="addSp delSp modSp add mod">
        <pc:chgData name="Guilherme Martins" userId="3225c968-56bc-4bc5-8b5a-3417fdcd79ff" providerId="ADAL" clId="{E9EB6B65-61DB-4216-AABA-97F692022A5B}" dt="2025-07-02T00:25:00.500" v="630" actId="115"/>
        <pc:sldMkLst>
          <pc:docMk/>
          <pc:sldMk cId="10023627" sldId="415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0023627" sldId="415"/>
            <ac:spMk id="2" creationId="{75B847EC-622F-33A6-7B6B-E97135EF6BFB}"/>
          </ac:spMkLst>
        </pc:spChg>
        <pc:spChg chg="del">
          <ac:chgData name="Guilherme Martins" userId="3225c968-56bc-4bc5-8b5a-3417fdcd79ff" providerId="ADAL" clId="{E9EB6B65-61DB-4216-AABA-97F692022A5B}" dt="2025-07-01T23:19:28.140" v="90" actId="478"/>
          <ac:spMkLst>
            <pc:docMk/>
            <pc:sldMk cId="10023627" sldId="415"/>
            <ac:spMk id="3" creationId="{242C16B5-CD98-62F6-6774-F22B5444B39F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0023627" sldId="415"/>
            <ac:spMk id="4" creationId="{4C9A6680-243D-21CB-D48C-DAA35D705D1B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0023627" sldId="415"/>
            <ac:spMk id="5" creationId="{BCB57F0E-7F25-2F44-751F-603B09507E8B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0023627" sldId="415"/>
            <ac:spMk id="6" creationId="{CA636E05-5733-A971-9780-C848DB3F6AF2}"/>
          </ac:spMkLst>
        </pc:spChg>
        <pc:spChg chg="del">
          <ac:chgData name="Guilherme Martins" userId="3225c968-56bc-4bc5-8b5a-3417fdcd79ff" providerId="ADAL" clId="{E9EB6B65-61DB-4216-AABA-97F692022A5B}" dt="2025-07-01T23:19:26.333" v="89" actId="478"/>
          <ac:spMkLst>
            <pc:docMk/>
            <pc:sldMk cId="10023627" sldId="415"/>
            <ac:spMk id="7" creationId="{D44EC7AF-E397-BC84-FD86-63A22890BD27}"/>
          </ac:spMkLst>
        </pc:spChg>
        <pc:spChg chg="del">
          <ac:chgData name="Guilherme Martins" userId="3225c968-56bc-4bc5-8b5a-3417fdcd79ff" providerId="ADAL" clId="{E9EB6B65-61DB-4216-AABA-97F692022A5B}" dt="2025-07-01T23:18:58.493" v="65" actId="478"/>
          <ac:spMkLst>
            <pc:docMk/>
            <pc:sldMk cId="10023627" sldId="415"/>
            <ac:spMk id="8" creationId="{6C83B4E0-C587-27FE-2C79-F20EA1E0E4EE}"/>
          </ac:spMkLst>
        </pc:spChg>
        <pc:spChg chg="add mod">
          <ac:chgData name="Guilherme Martins" userId="3225c968-56bc-4bc5-8b5a-3417fdcd79ff" providerId="ADAL" clId="{E9EB6B65-61DB-4216-AABA-97F692022A5B}" dt="2025-07-02T00:25:00.500" v="630" actId="115"/>
          <ac:spMkLst>
            <pc:docMk/>
            <pc:sldMk cId="10023627" sldId="415"/>
            <ac:spMk id="9" creationId="{0FE7F32B-143D-DFB3-F8D4-A3CE2D607B29}"/>
          </ac:spMkLst>
        </pc:spChg>
        <pc:spChg chg="del">
          <ac:chgData name="Guilherme Martins" userId="3225c968-56bc-4bc5-8b5a-3417fdcd79ff" providerId="ADAL" clId="{E9EB6B65-61DB-4216-AABA-97F692022A5B}" dt="2025-07-01T23:19:03.716" v="70" actId="478"/>
          <ac:spMkLst>
            <pc:docMk/>
            <pc:sldMk cId="10023627" sldId="415"/>
            <ac:spMk id="16" creationId="{5F296F97-571E-9CC7-C0CA-E7BA1913167B}"/>
          </ac:spMkLst>
        </pc:spChg>
        <pc:spChg chg="mod">
          <ac:chgData name="Guilherme Martins" userId="3225c968-56bc-4bc5-8b5a-3417fdcd79ff" providerId="ADAL" clId="{E9EB6B65-61DB-4216-AABA-97F692022A5B}" dt="2025-07-01T23:19:01.607" v="67" actId="6549"/>
          <ac:spMkLst>
            <pc:docMk/>
            <pc:sldMk cId="10023627" sldId="415"/>
            <ac:spMk id="19" creationId="{B16D9DE4-250A-D2FA-B64D-B05CD89120A7}"/>
          </ac:spMkLst>
        </pc:spChg>
        <pc:spChg chg="del">
          <ac:chgData name="Guilherme Martins" userId="3225c968-56bc-4bc5-8b5a-3417fdcd79ff" providerId="ADAL" clId="{E9EB6B65-61DB-4216-AABA-97F692022A5B}" dt="2025-07-01T23:19:03.115" v="69" actId="478"/>
          <ac:spMkLst>
            <pc:docMk/>
            <pc:sldMk cId="10023627" sldId="415"/>
            <ac:spMk id="20" creationId="{2514141F-DF2B-C7CC-9F3B-FBA9540C1B4E}"/>
          </ac:spMkLst>
        </pc:spChg>
        <pc:grpChg chg="del">
          <ac:chgData name="Guilherme Martins" userId="3225c968-56bc-4bc5-8b5a-3417fdcd79ff" providerId="ADAL" clId="{E9EB6B65-61DB-4216-AABA-97F692022A5B}" dt="2025-07-01T23:19:00.570" v="66" actId="478"/>
          <ac:grpSpMkLst>
            <pc:docMk/>
            <pc:sldMk cId="10023627" sldId="415"/>
            <ac:grpSpMk id="13" creationId="{F961632F-D483-29B7-891C-45DB57408E68}"/>
          </ac:grpSpMkLst>
        </pc:grpChg>
        <pc:grpChg chg="del">
          <ac:chgData name="Guilherme Martins" userId="3225c968-56bc-4bc5-8b5a-3417fdcd79ff" providerId="ADAL" clId="{E9EB6B65-61DB-4216-AABA-97F692022A5B}" dt="2025-07-01T23:19:02.075" v="68" actId="478"/>
          <ac:grpSpMkLst>
            <pc:docMk/>
            <pc:sldMk cId="10023627" sldId="415"/>
            <ac:grpSpMk id="17" creationId="{6E348D26-DE6E-2663-24F9-9B4A42429265}"/>
          </ac:grpSpMkLst>
        </pc:grpChg>
        <pc:picChg chg="add mod">
          <ac:chgData name="Guilherme Martins" userId="3225c968-56bc-4bc5-8b5a-3417fdcd79ff" providerId="ADAL" clId="{E9EB6B65-61DB-4216-AABA-97F692022A5B}" dt="2025-07-01T23:21:02.835" v="106" actId="1076"/>
          <ac:picMkLst>
            <pc:docMk/>
            <pc:sldMk cId="10023627" sldId="415"/>
            <ac:picMk id="11" creationId="{9C9C2FD5-53D0-9851-04FB-701718304B68}"/>
          </ac:picMkLst>
        </pc:picChg>
      </pc:sldChg>
      <pc:sldChg chg="addSp delSp modSp add mod modTransition modAnim">
        <pc:chgData name="Guilherme Martins" userId="3225c968-56bc-4bc5-8b5a-3417fdcd79ff" providerId="ADAL" clId="{E9EB6B65-61DB-4216-AABA-97F692022A5B}" dt="2025-07-02T00:38:27.582" v="648" actId="1076"/>
        <pc:sldMkLst>
          <pc:docMk/>
          <pc:sldMk cId="1909823056" sldId="416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2" creationId="{3D644816-7D38-2D37-2392-1E2E614ABC42}"/>
          </ac:spMkLst>
        </pc:spChg>
        <pc:spChg chg="add mod">
          <ac:chgData name="Guilherme Martins" userId="3225c968-56bc-4bc5-8b5a-3417fdcd79ff" providerId="ADAL" clId="{E9EB6B65-61DB-4216-AABA-97F692022A5B}" dt="2025-07-02T00:27:07.713" v="641" actId="14100"/>
          <ac:spMkLst>
            <pc:docMk/>
            <pc:sldMk cId="1909823056" sldId="416"/>
            <ac:spMk id="3" creationId="{E72E244B-12B9-388B-2C1E-108484C6B772}"/>
          </ac:spMkLst>
        </pc:spChg>
        <pc:spChg chg="del mod">
          <ac:chgData name="Guilherme Martins" userId="3225c968-56bc-4bc5-8b5a-3417fdcd79ff" providerId="ADAL" clId="{E9EB6B65-61DB-4216-AABA-97F692022A5B}" dt="2025-07-01T23:21:22.643" v="114" actId="478"/>
          <ac:spMkLst>
            <pc:docMk/>
            <pc:sldMk cId="1909823056" sldId="416"/>
            <ac:spMk id="4" creationId="{40B422D5-4653-0711-B761-7C205A58C289}"/>
          </ac:spMkLst>
        </pc:spChg>
        <pc:spChg chg="del mod">
          <ac:chgData name="Guilherme Martins" userId="3225c968-56bc-4bc5-8b5a-3417fdcd79ff" providerId="ADAL" clId="{E9EB6B65-61DB-4216-AABA-97F692022A5B}" dt="2025-07-01T23:21:21.438" v="112" actId="478"/>
          <ac:spMkLst>
            <pc:docMk/>
            <pc:sldMk cId="1909823056" sldId="416"/>
            <ac:spMk id="5" creationId="{C5A9E4DB-B697-5B57-207C-E4C1B6BE84B2}"/>
          </ac:spMkLst>
        </pc:spChg>
        <pc:spChg chg="del">
          <ac:chgData name="Guilherme Martins" userId="3225c968-56bc-4bc5-8b5a-3417fdcd79ff" providerId="ADAL" clId="{E9EB6B65-61DB-4216-AABA-97F692022A5B}" dt="2025-07-01T23:21:18.684" v="109" actId="478"/>
          <ac:spMkLst>
            <pc:docMk/>
            <pc:sldMk cId="1909823056" sldId="416"/>
            <ac:spMk id="6" creationId="{CC921845-AFC7-06F6-48DF-4555D1B668BF}"/>
          </ac:spMkLst>
        </pc:spChg>
        <pc:spChg chg="add mod">
          <ac:chgData name="Guilherme Martins" userId="3225c968-56bc-4bc5-8b5a-3417fdcd79ff" providerId="ADAL" clId="{E9EB6B65-61DB-4216-AABA-97F692022A5B}" dt="2025-07-02T00:28:54.977" v="646" actId="20577"/>
          <ac:spMkLst>
            <pc:docMk/>
            <pc:sldMk cId="1909823056" sldId="416"/>
            <ac:spMk id="7" creationId="{7AF4C686-F8F3-B0E0-B6D5-49F1D091BE43}"/>
          </ac:spMkLst>
        </pc:spChg>
        <pc:spChg chg="del">
          <ac:chgData name="Guilherme Martins" userId="3225c968-56bc-4bc5-8b5a-3417fdcd79ff" providerId="ADAL" clId="{E9EB6B65-61DB-4216-AABA-97F692022A5B}" dt="2025-07-01T23:21:17.673" v="108" actId="478"/>
          <ac:spMkLst>
            <pc:docMk/>
            <pc:sldMk cId="1909823056" sldId="416"/>
            <ac:spMk id="9" creationId="{EB2D7BEF-5418-AE3C-2B88-947EF490AD3A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10" creationId="{1B63B86A-1052-76B0-47C0-558B39317BDD}"/>
          </ac:spMkLst>
        </pc:spChg>
        <pc:spChg chg="add mod">
          <ac:chgData name="Guilherme Martins" userId="3225c968-56bc-4bc5-8b5a-3417fdcd79ff" providerId="ADAL" clId="{E9EB6B65-61DB-4216-AABA-97F692022A5B}" dt="2025-07-02T00:28:30.037" v="645" actId="20577"/>
          <ac:spMkLst>
            <pc:docMk/>
            <pc:sldMk cId="1909823056" sldId="416"/>
            <ac:spMk id="12" creationId="{44E12375-5A5F-FFCA-9F69-89C3BF9BBD77}"/>
          </ac:spMkLst>
        </pc:spChg>
        <pc:spChg chg="add del mod topLvl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15" creationId="{1C3D3803-ACA8-47F5-25BF-021B001249D9}"/>
          </ac:spMkLst>
        </pc:spChg>
        <pc:spChg chg="mod">
          <ac:chgData name="Guilherme Martins" userId="3225c968-56bc-4bc5-8b5a-3417fdcd79ff" providerId="ADAL" clId="{E9EB6B65-61DB-4216-AABA-97F692022A5B}" dt="2025-07-01T23:23:30.066" v="126" actId="478"/>
          <ac:spMkLst>
            <pc:docMk/>
            <pc:sldMk cId="1909823056" sldId="416"/>
            <ac:spMk id="18" creationId="{7F272577-02C1-F824-330D-2C50E1B5BDD6}"/>
          </ac:spMkLst>
        </pc:spChg>
        <pc:spChg chg="add del mod topLvl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23" creationId="{63DEC7FB-A0B1-4632-9CB0-5E3A9C4F2F36}"/>
          </ac:spMkLst>
        </pc:spChg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25" creationId="{A64F34E0-0081-5E72-2ACE-8582FCDD4E1C}"/>
          </ac:spMkLst>
        </pc:spChg>
        <pc:spChg chg="add del mod topLvl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27" creationId="{CA2AD092-E9B8-9ED0-FC6D-5C1ED0067484}"/>
          </ac:spMkLst>
        </pc:spChg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30" creationId="{6859F9C4-BAD6-0ADE-BEEB-ECCBD05D2B2E}"/>
          </ac:spMkLst>
        </pc:spChg>
        <pc:grpChg chg="add del mod">
          <ac:chgData name="Guilherme Martins" userId="3225c968-56bc-4bc5-8b5a-3417fdcd79ff" providerId="ADAL" clId="{E9EB6B65-61DB-4216-AABA-97F692022A5B}" dt="2025-07-01T23:33:16.795" v="184" actId="478"/>
          <ac:grpSpMkLst>
            <pc:docMk/>
            <pc:sldMk cId="1909823056" sldId="416"/>
            <ac:grpSpMk id="14" creationId="{94CE32FE-1220-DA29-6011-D00A4671FC1C}"/>
          </ac:grpSpMkLst>
        </pc:grpChg>
        <pc:grpChg chg="mod topLvl">
          <ac:chgData name="Guilherme Martins" userId="3225c968-56bc-4bc5-8b5a-3417fdcd79ff" providerId="ADAL" clId="{E9EB6B65-61DB-4216-AABA-97F692022A5B}" dt="2025-07-01T23:33:16.795" v="184" actId="478"/>
          <ac:grpSpMkLst>
            <pc:docMk/>
            <pc:sldMk cId="1909823056" sldId="416"/>
            <ac:grpSpMk id="16" creationId="{70338E25-521B-3F2E-6078-1BDB15BB38EB}"/>
          </ac:grpSpMkLst>
        </pc:grpChg>
        <pc:grpChg chg="add del mod">
          <ac:chgData name="Guilherme Martins" userId="3225c968-56bc-4bc5-8b5a-3417fdcd79ff" providerId="ADAL" clId="{E9EB6B65-61DB-4216-AABA-97F692022A5B}" dt="2025-07-01T23:33:16.371" v="183" actId="478"/>
          <ac:grpSpMkLst>
            <pc:docMk/>
            <pc:sldMk cId="1909823056" sldId="416"/>
            <ac:grpSpMk id="20" creationId="{F879BA72-4D24-F998-1FE3-1A7C6930640C}"/>
          </ac:grpSpMkLst>
        </pc:grpChg>
        <pc:grpChg chg="mod topLvl">
          <ac:chgData name="Guilherme Martins" userId="3225c968-56bc-4bc5-8b5a-3417fdcd79ff" providerId="ADAL" clId="{E9EB6B65-61DB-4216-AABA-97F692022A5B}" dt="2025-07-01T23:33:16.371" v="183" actId="478"/>
          <ac:grpSpMkLst>
            <pc:docMk/>
            <pc:sldMk cId="1909823056" sldId="416"/>
            <ac:grpSpMk id="21" creationId="{9CFE2538-D552-5228-24A9-76A831A08DAE}"/>
          </ac:grpSpMkLst>
        </pc:grpChg>
        <pc:grpChg chg="add del mod">
          <ac:chgData name="Guilherme Martins" userId="3225c968-56bc-4bc5-8b5a-3417fdcd79ff" providerId="ADAL" clId="{E9EB6B65-61DB-4216-AABA-97F692022A5B}" dt="2025-07-01T23:33:16.065" v="182" actId="478"/>
          <ac:grpSpMkLst>
            <pc:docMk/>
            <pc:sldMk cId="1909823056" sldId="416"/>
            <ac:grpSpMk id="26" creationId="{4E4D7265-827C-4E15-0F28-2E2C59334D8C}"/>
          </ac:grpSpMkLst>
        </pc:grpChg>
        <pc:grpChg chg="mod topLvl">
          <ac:chgData name="Guilherme Martins" userId="3225c968-56bc-4bc5-8b5a-3417fdcd79ff" providerId="ADAL" clId="{E9EB6B65-61DB-4216-AABA-97F692022A5B}" dt="2025-07-01T23:33:16.065" v="182" actId="478"/>
          <ac:grpSpMkLst>
            <pc:docMk/>
            <pc:sldMk cId="1909823056" sldId="416"/>
            <ac:grpSpMk id="28" creationId="{2C7BEB4C-51AA-ABA2-8AC6-7B9C8550C81B}"/>
          </ac:grpSpMkLst>
        </pc:grpChg>
        <pc:picChg chg="add mod">
          <ac:chgData name="Guilherme Martins" userId="3225c968-56bc-4bc5-8b5a-3417fdcd79ff" providerId="ADAL" clId="{E9EB6B65-61DB-4216-AABA-97F692022A5B}" dt="2025-07-02T00:38:27.582" v="648" actId="1076"/>
          <ac:picMkLst>
            <pc:docMk/>
            <pc:sldMk cId="1909823056" sldId="416"/>
            <ac:picMk id="8" creationId="{F570EC57-2506-16AC-4745-0115E53EF909}"/>
          </ac:picMkLst>
        </pc:picChg>
        <pc:picChg chg="del">
          <ac:chgData name="Guilherme Martins" userId="3225c968-56bc-4bc5-8b5a-3417fdcd79ff" providerId="ADAL" clId="{E9EB6B65-61DB-4216-AABA-97F692022A5B}" dt="2025-07-01T23:21:19.245" v="110" actId="478"/>
          <ac:picMkLst>
            <pc:docMk/>
            <pc:sldMk cId="1909823056" sldId="416"/>
            <ac:picMk id="11" creationId="{7D9FF20F-6C6B-F0ED-FC50-4A901A6A6270}"/>
          </ac:picMkLst>
        </pc:picChg>
        <pc:picChg chg="add mod ord">
          <ac:chgData name="Guilherme Martins" userId="3225c968-56bc-4bc5-8b5a-3417fdcd79ff" providerId="ADAL" clId="{E9EB6B65-61DB-4216-AABA-97F692022A5B}" dt="2025-07-01T23:31:53.993" v="172" actId="167"/>
          <ac:picMkLst>
            <pc:docMk/>
            <pc:sldMk cId="1909823056" sldId="416"/>
            <ac:picMk id="13" creationId="{C0AEDF47-6308-6499-682C-4B607C8A575E}"/>
          </ac:picMkLst>
        </pc:picChg>
        <pc:picChg chg="del mod">
          <ac:chgData name="Guilherme Martins" userId="3225c968-56bc-4bc5-8b5a-3417fdcd79ff" providerId="ADAL" clId="{E9EB6B65-61DB-4216-AABA-97F692022A5B}" dt="2025-07-01T23:23:30.066" v="126" actId="478"/>
          <ac:picMkLst>
            <pc:docMk/>
            <pc:sldMk cId="1909823056" sldId="416"/>
            <ac:picMk id="17" creationId="{2E220D5A-EBDF-A106-0B63-3E8DB7D8C6CC}"/>
          </ac:picMkLst>
        </pc:picChg>
        <pc:picChg chg="del mod">
          <ac:chgData name="Guilherme Martins" userId="3225c968-56bc-4bc5-8b5a-3417fdcd79ff" providerId="ADAL" clId="{E9EB6B65-61DB-4216-AABA-97F692022A5B}" dt="2025-07-01T23:24:01.691" v="133" actId="478"/>
          <ac:picMkLst>
            <pc:docMk/>
            <pc:sldMk cId="1909823056" sldId="416"/>
            <ac:picMk id="22" creationId="{386F1D5E-B530-5112-5F11-2E67FF09F92D}"/>
          </ac:picMkLst>
        </pc:picChg>
        <pc:picChg chg="del mod">
          <ac:chgData name="Guilherme Martins" userId="3225c968-56bc-4bc5-8b5a-3417fdcd79ff" providerId="ADAL" clId="{E9EB6B65-61DB-4216-AABA-97F692022A5B}" dt="2025-07-01T23:24:20.244" v="138" actId="478"/>
          <ac:picMkLst>
            <pc:docMk/>
            <pc:sldMk cId="1909823056" sldId="416"/>
            <ac:picMk id="29" creationId="{1D7CCF22-0FAE-E468-200B-02C44E47C522}"/>
          </ac:picMkLst>
        </pc:picChg>
        <pc:picChg chg="add mod">
          <ac:chgData name="Guilherme Martins" userId="3225c968-56bc-4bc5-8b5a-3417fdcd79ff" providerId="ADAL" clId="{E9EB6B65-61DB-4216-AABA-97F692022A5B}" dt="2025-07-01T23:27:15.736" v="158" actId="1076"/>
          <ac:picMkLst>
            <pc:docMk/>
            <pc:sldMk cId="1909823056" sldId="416"/>
            <ac:picMk id="34" creationId="{64EDA512-A95E-E041-3FDD-4C8AC731F9DB}"/>
          </ac:picMkLst>
        </pc:picChg>
        <pc:picChg chg="add mod">
          <ac:chgData name="Guilherme Martins" userId="3225c968-56bc-4bc5-8b5a-3417fdcd79ff" providerId="ADAL" clId="{E9EB6B65-61DB-4216-AABA-97F692022A5B}" dt="2025-07-01T23:30:11.574" v="160" actId="1076"/>
          <ac:picMkLst>
            <pc:docMk/>
            <pc:sldMk cId="1909823056" sldId="416"/>
            <ac:picMk id="35" creationId="{F4CD8970-EECA-95A1-F126-B9DE8B58E366}"/>
          </ac:picMkLst>
        </pc:picChg>
        <pc:picChg chg="add mod">
          <ac:chgData name="Guilherme Martins" userId="3225c968-56bc-4bc5-8b5a-3417fdcd79ff" providerId="ADAL" clId="{E9EB6B65-61DB-4216-AABA-97F692022A5B}" dt="2025-07-01T23:31:24.082" v="166" actId="1076"/>
          <ac:picMkLst>
            <pc:docMk/>
            <pc:sldMk cId="1909823056" sldId="416"/>
            <ac:picMk id="37" creationId="{17967026-97E5-9928-2250-6BCBB3D09767}"/>
          </ac:picMkLst>
        </pc:picChg>
        <pc:cxnChg chg="mod">
          <ac:chgData name="Guilherme Martins" userId="3225c968-56bc-4bc5-8b5a-3417fdcd79ff" providerId="ADAL" clId="{E9EB6B65-61DB-4216-AABA-97F692022A5B}" dt="2025-07-01T23:25:27.688" v="152" actId="14100"/>
          <ac:cxnSpMkLst>
            <pc:docMk/>
            <pc:sldMk cId="1909823056" sldId="416"/>
            <ac:cxnSpMk id="19" creationId="{10479E59-8B52-0C93-BD11-DF7E1B9ED610}"/>
          </ac:cxnSpMkLst>
        </pc:cxnChg>
        <pc:cxnChg chg="mod">
          <ac:chgData name="Guilherme Martins" userId="3225c968-56bc-4bc5-8b5a-3417fdcd79ff" providerId="ADAL" clId="{E9EB6B65-61DB-4216-AABA-97F692022A5B}" dt="2025-07-01T23:24:01.691" v="133" actId="478"/>
          <ac:cxnSpMkLst>
            <pc:docMk/>
            <pc:sldMk cId="1909823056" sldId="416"/>
            <ac:cxnSpMk id="24" creationId="{833BEE9D-FAA5-0BBC-0A11-E1C0CF206AA3}"/>
          </ac:cxnSpMkLst>
        </pc:cxnChg>
        <pc:cxnChg chg="mod">
          <ac:chgData name="Guilherme Martins" userId="3225c968-56bc-4bc5-8b5a-3417fdcd79ff" providerId="ADAL" clId="{E9EB6B65-61DB-4216-AABA-97F692022A5B}" dt="2025-07-01T23:24:20.244" v="138" actId="478"/>
          <ac:cxnSpMkLst>
            <pc:docMk/>
            <pc:sldMk cId="1909823056" sldId="416"/>
            <ac:cxnSpMk id="31" creationId="{560349A8-03E3-76CC-8589-872DAAEC3A9E}"/>
          </ac:cxnSpMkLst>
        </pc:cxnChg>
      </pc:sldChg>
      <pc:sldChg chg="addSp delSp modSp add mod ord">
        <pc:chgData name="Guilherme Martins" userId="3225c968-56bc-4bc5-8b5a-3417fdcd79ff" providerId="ADAL" clId="{E9EB6B65-61DB-4216-AABA-97F692022A5B}" dt="2025-07-02T13:23:04.929" v="770"/>
        <pc:sldMkLst>
          <pc:docMk/>
          <pc:sldMk cId="2622965382" sldId="417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2" creationId="{4C97F2BA-E9BC-B10A-6EEE-103ACDB3F02F}"/>
          </ac:spMkLst>
        </pc:spChg>
        <pc:spChg chg="del">
          <ac:chgData name="Guilherme Martins" userId="3225c968-56bc-4bc5-8b5a-3417fdcd79ff" providerId="ADAL" clId="{E9EB6B65-61DB-4216-AABA-97F692022A5B}" dt="2025-07-01T23:34:54.283" v="203" actId="478"/>
          <ac:spMkLst>
            <pc:docMk/>
            <pc:sldMk cId="2622965382" sldId="417"/>
            <ac:spMk id="3" creationId="{7EDB436E-64D8-DD22-7B07-606B662E0598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4" creationId="{2C034298-6E91-850A-418E-7EB03FE6AA4D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5" creationId="{C817A5C0-ED45-B51F-9DB6-B8DF25710E19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6" creationId="{D313C710-CF8B-09A8-1EE1-DB532DB7F7DC}"/>
          </ac:spMkLst>
        </pc:spChg>
        <pc:spChg chg="del">
          <ac:chgData name="Guilherme Martins" userId="3225c968-56bc-4bc5-8b5a-3417fdcd79ff" providerId="ADAL" clId="{E9EB6B65-61DB-4216-AABA-97F692022A5B}" dt="2025-07-01T23:34:52.666" v="202" actId="478"/>
          <ac:spMkLst>
            <pc:docMk/>
            <pc:sldMk cId="2622965382" sldId="417"/>
            <ac:spMk id="7" creationId="{4F7709BC-2F25-DA7C-6DA9-C3F34F8AB5E6}"/>
          </ac:spMkLst>
        </pc:spChg>
        <pc:spChg chg="add del mod">
          <ac:chgData name="Guilherme Martins" userId="3225c968-56bc-4bc5-8b5a-3417fdcd79ff" providerId="ADAL" clId="{E9EB6B65-61DB-4216-AABA-97F692022A5B}" dt="2025-07-01T23:36:49.909" v="265" actId="478"/>
          <ac:spMkLst>
            <pc:docMk/>
            <pc:sldMk cId="2622965382" sldId="417"/>
            <ac:spMk id="9" creationId="{3CA80D37-FF99-48D9-3107-201A6C8BB9FE}"/>
          </ac:spMkLst>
        </pc:spChg>
        <pc:spChg chg="del">
          <ac:chgData name="Guilherme Martins" userId="3225c968-56bc-4bc5-8b5a-3417fdcd79ff" providerId="ADAL" clId="{E9EB6B65-61DB-4216-AABA-97F692022A5B}" dt="2025-07-01T23:34:47.014" v="201" actId="478"/>
          <ac:spMkLst>
            <pc:docMk/>
            <pc:sldMk cId="2622965382" sldId="417"/>
            <ac:spMk id="10" creationId="{942F28C0-7DBA-A28C-15EE-24CC9CBCC37F}"/>
          </ac:spMkLst>
        </pc:spChg>
        <pc:spChg chg="del">
          <ac:chgData name="Guilherme Martins" userId="3225c968-56bc-4bc5-8b5a-3417fdcd79ff" providerId="ADAL" clId="{E9EB6B65-61DB-4216-AABA-97F692022A5B}" dt="2025-07-01T23:37:22.321" v="274" actId="478"/>
          <ac:spMkLst>
            <pc:docMk/>
            <pc:sldMk cId="2622965382" sldId="417"/>
            <ac:spMk id="12" creationId="{AF54AC09-E053-07C8-6809-884B5573B46D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17" creationId="{CFE83AC6-0D28-56B3-1889-C1EE991F49D9}"/>
          </ac:spMkLst>
        </pc:spChg>
        <pc:spChg chg="del topLvl">
          <ac:chgData name="Guilherme Martins" userId="3225c968-56bc-4bc5-8b5a-3417fdcd79ff" providerId="ADAL" clId="{E9EB6B65-61DB-4216-AABA-97F692022A5B}" dt="2025-07-01T23:34:40.028" v="197" actId="478"/>
          <ac:spMkLst>
            <pc:docMk/>
            <pc:sldMk cId="2622965382" sldId="417"/>
            <ac:spMk id="23" creationId="{B5F8BBD3-221C-3AEC-243C-F7B989D8EA64}"/>
          </ac:spMkLst>
        </pc:spChg>
        <pc:spChg chg="add mod">
          <ac:chgData name="Guilherme Martins" userId="3225c968-56bc-4bc5-8b5a-3417fdcd79ff" providerId="ADAL" clId="{E9EB6B65-61DB-4216-AABA-97F692022A5B}" dt="2025-07-02T00:45:05.668" v="714" actId="20577"/>
          <ac:spMkLst>
            <pc:docMk/>
            <pc:sldMk cId="2622965382" sldId="417"/>
            <ac:spMk id="29" creationId="{F1376204-4402-6237-8C27-402D349D80A7}"/>
          </ac:spMkLst>
        </pc:spChg>
        <pc:spChg chg="mod">
          <ac:chgData name="Guilherme Martins" userId="3225c968-56bc-4bc5-8b5a-3417fdcd79ff" providerId="ADAL" clId="{E9EB6B65-61DB-4216-AABA-97F692022A5B}" dt="2025-07-01T23:34:32.994" v="192" actId="6549"/>
          <ac:spMkLst>
            <pc:docMk/>
            <pc:sldMk cId="2622965382" sldId="417"/>
            <ac:spMk id="30" creationId="{77FEEF49-4D39-D892-185F-4A6D0F463433}"/>
          </ac:spMkLst>
        </pc:spChg>
        <pc:spChg chg="add mod">
          <ac:chgData name="Guilherme Martins" userId="3225c968-56bc-4bc5-8b5a-3417fdcd79ff" providerId="ADAL" clId="{E9EB6B65-61DB-4216-AABA-97F692022A5B}" dt="2025-07-02T00:47:29.484" v="765" actId="20577"/>
          <ac:spMkLst>
            <pc:docMk/>
            <pc:sldMk cId="2622965382" sldId="417"/>
            <ac:spMk id="33" creationId="{AA0F2C4C-6C7E-45D2-8DF0-D08F3C3A17C7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38" creationId="{50ED823A-BCAF-99C5-A012-DCA6B53056C7}"/>
          </ac:spMkLst>
        </pc:spChg>
        <pc:grpChg chg="del">
          <ac:chgData name="Guilherme Martins" userId="3225c968-56bc-4bc5-8b5a-3417fdcd79ff" providerId="ADAL" clId="{E9EB6B65-61DB-4216-AABA-97F692022A5B}" dt="2025-07-01T23:34:42.547" v="199" actId="478"/>
          <ac:grpSpMkLst>
            <pc:docMk/>
            <pc:sldMk cId="2622965382" sldId="417"/>
            <ac:grpSpMk id="14" creationId="{BDD6B890-8F48-3C87-DD5F-2EF755431FC0}"/>
          </ac:grpSpMkLst>
        </pc:grpChg>
        <pc:grpChg chg="del">
          <ac:chgData name="Guilherme Martins" userId="3225c968-56bc-4bc5-8b5a-3417fdcd79ff" providerId="ADAL" clId="{E9EB6B65-61DB-4216-AABA-97F692022A5B}" dt="2025-07-01T23:34:40.028" v="197" actId="478"/>
          <ac:grpSpMkLst>
            <pc:docMk/>
            <pc:sldMk cId="2622965382" sldId="417"/>
            <ac:grpSpMk id="20" creationId="{64FDF884-36E7-4EDD-C441-ED8D4F750024}"/>
          </ac:grpSpMkLst>
        </pc:grpChg>
        <pc:grpChg chg="del topLvl">
          <ac:chgData name="Guilherme Martins" userId="3225c968-56bc-4bc5-8b5a-3417fdcd79ff" providerId="ADAL" clId="{E9EB6B65-61DB-4216-AABA-97F692022A5B}" dt="2025-07-01T23:34:44.257" v="200" actId="478"/>
          <ac:grpSpMkLst>
            <pc:docMk/>
            <pc:sldMk cId="2622965382" sldId="417"/>
            <ac:grpSpMk id="21" creationId="{BDE4DFD5-844E-47E1-8F9F-6B0913300EE8}"/>
          </ac:grpSpMkLst>
        </pc:grpChg>
        <pc:grpChg chg="del">
          <ac:chgData name="Guilherme Martins" userId="3225c968-56bc-4bc5-8b5a-3417fdcd79ff" providerId="ADAL" clId="{E9EB6B65-61DB-4216-AABA-97F692022A5B}" dt="2025-07-01T23:34:36.960" v="195" actId="478"/>
          <ac:grpSpMkLst>
            <pc:docMk/>
            <pc:sldMk cId="2622965382" sldId="417"/>
            <ac:grpSpMk id="26" creationId="{288CF518-9CEB-57F4-A9ED-146406422FD1}"/>
          </ac:grpSpMkLst>
        </pc:grpChg>
        <pc:picChg chg="add mod">
          <ac:chgData name="Guilherme Martins" userId="3225c968-56bc-4bc5-8b5a-3417fdcd79ff" providerId="ADAL" clId="{E9EB6B65-61DB-4216-AABA-97F692022A5B}" dt="2025-07-02T13:23:04.929" v="770"/>
          <ac:picMkLst>
            <pc:docMk/>
            <pc:sldMk cId="2622965382" sldId="417"/>
            <ac:picMk id="3" creationId="{BA3F6FC8-4046-45D4-225C-6DE9384D2A97}"/>
          </ac:picMkLst>
        </pc:picChg>
        <pc:picChg chg="del">
          <ac:chgData name="Guilherme Martins" userId="3225c968-56bc-4bc5-8b5a-3417fdcd79ff" providerId="ADAL" clId="{E9EB6B65-61DB-4216-AABA-97F692022A5B}" dt="2025-07-01T23:34:36.027" v="194" actId="478"/>
          <ac:picMkLst>
            <pc:docMk/>
            <pc:sldMk cId="2622965382" sldId="417"/>
            <ac:picMk id="8" creationId="{F51BA484-C5D7-E890-E13B-51D7591567EA}"/>
          </ac:picMkLst>
        </pc:picChg>
        <pc:picChg chg="add mod">
          <ac:chgData name="Guilherme Martins" userId="3225c968-56bc-4bc5-8b5a-3417fdcd79ff" providerId="ADAL" clId="{E9EB6B65-61DB-4216-AABA-97F692022A5B}" dt="2025-07-01T23:36:37.655" v="260"/>
          <ac:picMkLst>
            <pc:docMk/>
            <pc:sldMk cId="2622965382" sldId="417"/>
            <ac:picMk id="11" creationId="{D10F643D-C9F7-D077-E99E-927ACC6E989A}"/>
          </ac:picMkLst>
        </pc:picChg>
        <pc:picChg chg="del">
          <ac:chgData name="Guilherme Martins" userId="3225c968-56bc-4bc5-8b5a-3417fdcd79ff" providerId="ADAL" clId="{E9EB6B65-61DB-4216-AABA-97F692022A5B}" dt="2025-07-01T23:34:31.170" v="191" actId="478"/>
          <ac:picMkLst>
            <pc:docMk/>
            <pc:sldMk cId="2622965382" sldId="417"/>
            <ac:picMk id="13" creationId="{4E224840-0056-DD8D-4C37-80CEC0D2AAB6}"/>
          </ac:picMkLst>
        </pc:picChg>
        <pc:picChg chg="add mod">
          <ac:chgData name="Guilherme Martins" userId="3225c968-56bc-4bc5-8b5a-3417fdcd79ff" providerId="ADAL" clId="{E9EB6B65-61DB-4216-AABA-97F692022A5B}" dt="2025-07-01T23:36:58.075" v="268"/>
          <ac:picMkLst>
            <pc:docMk/>
            <pc:sldMk cId="2622965382" sldId="417"/>
            <ac:picMk id="22" creationId="{C8DCDC81-5B9F-FA2C-7B4C-C95F78942C2D}"/>
          </ac:picMkLst>
        </pc:picChg>
        <pc:picChg chg="add mod">
          <ac:chgData name="Guilherme Martins" userId="3225c968-56bc-4bc5-8b5a-3417fdcd79ff" providerId="ADAL" clId="{E9EB6B65-61DB-4216-AABA-97F692022A5B}" dt="2025-07-02T13:22:59.922" v="769" actId="1076"/>
          <ac:picMkLst>
            <pc:docMk/>
            <pc:sldMk cId="2622965382" sldId="417"/>
            <ac:picMk id="32" creationId="{BBC9253A-7DF6-BB9D-1E5D-CD607FCB972C}"/>
          </ac:picMkLst>
        </pc:picChg>
        <pc:picChg chg="del">
          <ac:chgData name="Guilherme Martins" userId="3225c968-56bc-4bc5-8b5a-3417fdcd79ff" providerId="ADAL" clId="{E9EB6B65-61DB-4216-AABA-97F692022A5B}" dt="2025-07-01T23:34:35.074" v="193" actId="478"/>
          <ac:picMkLst>
            <pc:docMk/>
            <pc:sldMk cId="2622965382" sldId="417"/>
            <ac:picMk id="34" creationId="{1BDC67C0-A8D7-0EBA-E670-7E91C57E63E5}"/>
          </ac:picMkLst>
        </pc:picChg>
        <pc:picChg chg="del">
          <ac:chgData name="Guilherme Martins" userId="3225c968-56bc-4bc5-8b5a-3417fdcd79ff" providerId="ADAL" clId="{E9EB6B65-61DB-4216-AABA-97F692022A5B}" dt="2025-07-01T23:34:41.105" v="198" actId="478"/>
          <ac:picMkLst>
            <pc:docMk/>
            <pc:sldMk cId="2622965382" sldId="417"/>
            <ac:picMk id="35" creationId="{5E02B74A-E225-8523-9C03-42F4947FDB58}"/>
          </ac:picMkLst>
        </pc:picChg>
        <pc:picChg chg="add mod">
          <ac:chgData name="Guilherme Martins" userId="3225c968-56bc-4bc5-8b5a-3417fdcd79ff" providerId="ADAL" clId="{E9EB6B65-61DB-4216-AABA-97F692022A5B}" dt="2025-07-01T23:37:19.792" v="273"/>
          <ac:picMkLst>
            <pc:docMk/>
            <pc:sldMk cId="2622965382" sldId="417"/>
            <ac:picMk id="36" creationId="{E503E2A4-0726-C24F-5F59-9597B106251B}"/>
          </ac:picMkLst>
        </pc:picChg>
        <pc:picChg chg="del">
          <ac:chgData name="Guilherme Martins" userId="3225c968-56bc-4bc5-8b5a-3417fdcd79ff" providerId="ADAL" clId="{E9EB6B65-61DB-4216-AABA-97F692022A5B}" dt="2025-07-01T23:34:37.752" v="196" actId="478"/>
          <ac:picMkLst>
            <pc:docMk/>
            <pc:sldMk cId="2622965382" sldId="417"/>
            <ac:picMk id="37" creationId="{6B7364F3-82D2-D8F1-D539-5D0BE61E8B91}"/>
          </ac:picMkLst>
        </pc:picChg>
        <pc:picChg chg="add del mod">
          <ac:chgData name="Guilherme Martins" userId="3225c968-56bc-4bc5-8b5a-3417fdcd79ff" providerId="ADAL" clId="{E9EB6B65-61DB-4216-AABA-97F692022A5B}" dt="2025-07-02T13:22:39.253" v="768" actId="478"/>
          <ac:picMkLst>
            <pc:docMk/>
            <pc:sldMk cId="2622965382" sldId="417"/>
            <ac:picMk id="39" creationId="{4E9BA4B3-8457-6464-BC57-F0BDF79207D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880227061972167E-2"/>
          <c:y val="6.7765536837399415E-2"/>
          <c:w val="0.96386383970524503"/>
          <c:h val="0.7200769592775302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 Private Labels  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Hoja1!$B$2:$Q$2</c:f>
              <c:numCache>
                <c:formatCode>General</c:formatCode>
                <c:ptCount val="16"/>
                <c:pt idx="2">
                  <c:v>12.5</c:v>
                </c:pt>
                <c:pt idx="3">
                  <c:v>15</c:v>
                </c:pt>
                <c:pt idx="4">
                  <c:v>3.9</c:v>
                </c:pt>
                <c:pt idx="5">
                  <c:v>4.2</c:v>
                </c:pt>
                <c:pt idx="8">
                  <c:v>11.5</c:v>
                </c:pt>
                <c:pt idx="9">
                  <c:v>9.5</c:v>
                </c:pt>
                <c:pt idx="10">
                  <c:v>14.9</c:v>
                </c:pt>
                <c:pt idx="11">
                  <c:v>14</c:v>
                </c:pt>
                <c:pt idx="12">
                  <c:v>1.3</c:v>
                </c:pt>
                <c:pt idx="13">
                  <c:v>0.9</c:v>
                </c:pt>
                <c:pt idx="14">
                  <c:v>32.200000000000003</c:v>
                </c:pt>
                <c:pt idx="15">
                  <c:v>32.4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C3-7241-9F17-DE67CD2477D4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 Premium  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Hoja1!$B$3:$Q$3</c:f>
              <c:numCache>
                <c:formatCode>General</c:formatCode>
                <c:ptCount val="16"/>
                <c:pt idx="0">
                  <c:v>43.1</c:v>
                </c:pt>
                <c:pt idx="1">
                  <c:v>48.2</c:v>
                </c:pt>
                <c:pt idx="2">
                  <c:v>74.3</c:v>
                </c:pt>
                <c:pt idx="3">
                  <c:v>69.099999999999994</c:v>
                </c:pt>
                <c:pt idx="4">
                  <c:v>39.4</c:v>
                </c:pt>
                <c:pt idx="5">
                  <c:v>40.9</c:v>
                </c:pt>
                <c:pt idx="6">
                  <c:v>7.4</c:v>
                </c:pt>
                <c:pt idx="7">
                  <c:v>7.7</c:v>
                </c:pt>
                <c:pt idx="8">
                  <c:v>29.6</c:v>
                </c:pt>
                <c:pt idx="9">
                  <c:v>29.8</c:v>
                </c:pt>
                <c:pt idx="10">
                  <c:v>47.5</c:v>
                </c:pt>
                <c:pt idx="11">
                  <c:v>52.2</c:v>
                </c:pt>
                <c:pt idx="12">
                  <c:v>43.9</c:v>
                </c:pt>
                <c:pt idx="13">
                  <c:v>38.700000000000003</c:v>
                </c:pt>
                <c:pt idx="14">
                  <c:v>8.6999999999999993</c:v>
                </c:pt>
                <c:pt idx="15">
                  <c:v>8.1999999999999993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C3-7241-9F17-DE67CD2477D4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 Mainstream 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Hoja1!$B$4:$Q$4</c:f>
              <c:numCache>
                <c:formatCode>General</c:formatCode>
                <c:ptCount val="16"/>
                <c:pt idx="0">
                  <c:v>42</c:v>
                </c:pt>
                <c:pt idx="1">
                  <c:v>35.200000000000003</c:v>
                </c:pt>
                <c:pt idx="2">
                  <c:v>10.3</c:v>
                </c:pt>
                <c:pt idx="3">
                  <c:v>12.9</c:v>
                </c:pt>
                <c:pt idx="4">
                  <c:v>25.6</c:v>
                </c:pt>
                <c:pt idx="5">
                  <c:v>26.4</c:v>
                </c:pt>
                <c:pt idx="6">
                  <c:v>92.5</c:v>
                </c:pt>
                <c:pt idx="7">
                  <c:v>92.2</c:v>
                </c:pt>
                <c:pt idx="8">
                  <c:v>42.4</c:v>
                </c:pt>
                <c:pt idx="9">
                  <c:v>44</c:v>
                </c:pt>
                <c:pt idx="10">
                  <c:v>37.299999999999997</c:v>
                </c:pt>
                <c:pt idx="11">
                  <c:v>33.5</c:v>
                </c:pt>
                <c:pt idx="12">
                  <c:v>48.2</c:v>
                </c:pt>
                <c:pt idx="13">
                  <c:v>54.3</c:v>
                </c:pt>
                <c:pt idx="14">
                  <c:v>59.2</c:v>
                </c:pt>
                <c:pt idx="15">
                  <c:v>58.9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C3-7241-9F17-DE67CD2477D4}"/>
            </c:ext>
          </c:extLst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 Economy 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6C3-7241-9F17-DE67CD2477D4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6C3-7241-9F17-DE67CD2477D4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6C3-7241-9F17-DE67CD2477D4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6C3-7241-9F17-DE67CD2477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Hoja1!$B$5:$Q$5</c:f>
              <c:numCache>
                <c:formatCode>General</c:formatCode>
                <c:ptCount val="16"/>
                <c:pt idx="0">
                  <c:v>14.9</c:v>
                </c:pt>
                <c:pt idx="1">
                  <c:v>16.399999999999999</c:v>
                </c:pt>
                <c:pt idx="2">
                  <c:v>2.9</c:v>
                </c:pt>
                <c:pt idx="3">
                  <c:v>3.1</c:v>
                </c:pt>
                <c:pt idx="4">
                  <c:v>31.1</c:v>
                </c:pt>
                <c:pt idx="5">
                  <c:v>28.5</c:v>
                </c:pt>
                <c:pt idx="6">
                  <c:v>0.1</c:v>
                </c:pt>
                <c:pt idx="7">
                  <c:v>0.2</c:v>
                </c:pt>
                <c:pt idx="8">
                  <c:v>16.600000000000001</c:v>
                </c:pt>
                <c:pt idx="9">
                  <c:v>16.7</c:v>
                </c:pt>
                <c:pt idx="10">
                  <c:v>0.3</c:v>
                </c:pt>
                <c:pt idx="11">
                  <c:v>0.3</c:v>
                </c:pt>
                <c:pt idx="12">
                  <c:v>6.6</c:v>
                </c:pt>
                <c:pt idx="13">
                  <c:v>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6C3-7241-9F17-DE67CD2477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overlap val="100"/>
        <c:axId val="311278144"/>
        <c:axId val="311268576"/>
      </c:barChart>
      <c:catAx>
        <c:axId val="31127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54851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311268576"/>
        <c:crosses val="autoZero"/>
        <c:auto val="1"/>
        <c:lblAlgn val="ctr"/>
        <c:lblOffset val="100"/>
        <c:noMultiLvlLbl val="0"/>
      </c:catAx>
      <c:valAx>
        <c:axId val="31126857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1127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868728729443964"/>
          <c:y val="0.90257479783288985"/>
          <c:w val="0.48270120439341091"/>
          <c:h val="7.24154585745138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54851"/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s-CL" sz="1100" b="1" dirty="0" err="1">
                <a:solidFill>
                  <a:schemeClr val="bg2"/>
                </a:solidFill>
              </a:rPr>
              <a:t>Lorem</a:t>
            </a:r>
            <a:r>
              <a:rPr lang="es-CL" sz="1100" b="1" dirty="0">
                <a:solidFill>
                  <a:schemeClr val="bg2"/>
                </a:solidFill>
              </a:rPr>
              <a:t> </a:t>
            </a:r>
            <a:r>
              <a:rPr lang="es-CL" sz="1100" b="1" dirty="0" err="1">
                <a:solidFill>
                  <a:schemeClr val="bg2"/>
                </a:solidFill>
              </a:rPr>
              <a:t>Ipsum</a:t>
            </a:r>
            <a:endParaRPr lang="es-CL" sz="1100" b="1" baseline="0" dirty="0">
              <a:solidFill>
                <a:schemeClr val="bg2"/>
              </a:solidFill>
            </a:endParaRPr>
          </a:p>
          <a:p>
            <a:pPr>
              <a:defRPr sz="1100" b="1">
                <a:solidFill>
                  <a:schemeClr val="bg2"/>
                </a:solidFill>
              </a:defRPr>
            </a:pPr>
            <a:r>
              <a:rPr lang="es-CL" sz="1100" b="1" baseline="0" dirty="0">
                <a:solidFill>
                  <a:schemeClr val="bg2"/>
                </a:solidFill>
              </a:rPr>
              <a:t>vs </a:t>
            </a:r>
            <a:r>
              <a:rPr lang="es-CL" sz="1100" b="1" baseline="0" dirty="0" err="1">
                <a:solidFill>
                  <a:schemeClr val="bg2"/>
                </a:solidFill>
              </a:rPr>
              <a:t>Dut</a:t>
            </a:r>
            <a:r>
              <a:rPr lang="es-CL" sz="1100" b="1" baseline="0" dirty="0">
                <a:solidFill>
                  <a:schemeClr val="bg2"/>
                </a:solidFill>
              </a:rPr>
              <a:t> </a:t>
            </a:r>
            <a:r>
              <a:rPr lang="es-CL" sz="1100" b="1" baseline="0" dirty="0" err="1">
                <a:solidFill>
                  <a:schemeClr val="bg2"/>
                </a:solidFill>
              </a:rPr>
              <a:t>Venon</a:t>
            </a:r>
            <a:endParaRPr lang="es-CL" sz="1100" b="1" dirty="0">
              <a:solidFill>
                <a:schemeClr val="bg2"/>
              </a:solidFill>
            </a:endParaRPr>
          </a:p>
        </c:rich>
      </c:tx>
      <c:layout>
        <c:manualLayout>
          <c:xMode val="edge"/>
          <c:yMode val="edge"/>
          <c:x val="7.636179420999996E-3"/>
          <c:y val="0.116347325980829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12923421593931375"/>
          <c:y val="1.6550199392740626E-2"/>
          <c:w val="0.85673960763565593"/>
          <c:h val="0.9201791091163109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 Supermercados  </c:v>
                </c:pt>
              </c:strCache>
            </c:strRef>
          </c:tx>
          <c:spPr>
            <a:solidFill>
              <a:srgbClr val="01A8B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Hoja1!$B$2:$I$2</c:f>
              <c:numCache>
                <c:formatCode>0</c:formatCode>
                <c:ptCount val="8"/>
                <c:pt idx="0">
                  <c:v>25.6</c:v>
                </c:pt>
                <c:pt idx="1">
                  <c:v>27.5</c:v>
                </c:pt>
                <c:pt idx="2">
                  <c:v>54.5</c:v>
                </c:pt>
                <c:pt idx="3">
                  <c:v>54.3</c:v>
                </c:pt>
                <c:pt idx="4">
                  <c:v>35.1</c:v>
                </c:pt>
                <c:pt idx="5">
                  <c:v>34.299999999999997</c:v>
                </c:pt>
                <c:pt idx="6">
                  <c:v>17.8</c:v>
                </c:pt>
                <c:pt idx="7">
                  <c:v>20.2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83-0B42-A707-7413B3399D23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 Discounter  </c:v>
                </c:pt>
              </c:strCache>
            </c:strRef>
          </c:tx>
          <c:spPr>
            <a:solidFill>
              <a:srgbClr val="014A5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Hoja1!$B$3:$I$3</c:f>
              <c:numCache>
                <c:formatCode>0</c:formatCode>
                <c:ptCount val="8"/>
                <c:pt idx="0">
                  <c:v>4.9000000000000004</c:v>
                </c:pt>
                <c:pt idx="1">
                  <c:v>5.4</c:v>
                </c:pt>
                <c:pt idx="2">
                  <c:v>3.6</c:v>
                </c:pt>
                <c:pt idx="3">
                  <c:v>4.0999999999999996</c:v>
                </c:pt>
                <c:pt idx="4">
                  <c:v>4.9000000000000004</c:v>
                </c:pt>
                <c:pt idx="5">
                  <c:v>5.0999999999999996</c:v>
                </c:pt>
                <c:pt idx="6">
                  <c:v>5</c:v>
                </c:pt>
                <c:pt idx="7">
                  <c:v>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83-0B42-A707-7413B3399D23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 Distributor  </c:v>
                </c:pt>
              </c:strCache>
            </c:strRef>
          </c:tx>
          <c:spPr>
            <a:solidFill>
              <a:srgbClr val="FFD62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Hoja1!$B$4:$I$4</c:f>
              <c:numCache>
                <c:formatCode>0</c:formatCode>
                <c:ptCount val="8"/>
                <c:pt idx="0">
                  <c:v>8.1</c:v>
                </c:pt>
                <c:pt idx="1">
                  <c:v>7.8</c:v>
                </c:pt>
                <c:pt idx="2">
                  <c:v>3.7</c:v>
                </c:pt>
                <c:pt idx="3">
                  <c:v>3.6</c:v>
                </c:pt>
                <c:pt idx="4">
                  <c:v>6.3</c:v>
                </c:pt>
                <c:pt idx="5">
                  <c:v>6.5</c:v>
                </c:pt>
                <c:pt idx="6">
                  <c:v>9.5</c:v>
                </c:pt>
                <c:pt idx="7">
                  <c:v>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83-0B42-A707-7413B3399D23}"/>
            </c:ext>
          </c:extLst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 Grocery  </c:v>
                </c:pt>
              </c:strCache>
            </c:strRef>
          </c:tx>
          <c:spPr>
            <a:solidFill>
              <a:srgbClr val="77C9D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Hoja1!$B$5:$I$5</c:f>
              <c:numCache>
                <c:formatCode>0</c:formatCode>
                <c:ptCount val="8"/>
                <c:pt idx="0">
                  <c:v>21.8</c:v>
                </c:pt>
                <c:pt idx="1">
                  <c:v>19.8</c:v>
                </c:pt>
                <c:pt idx="2">
                  <c:v>7.5</c:v>
                </c:pt>
                <c:pt idx="3">
                  <c:v>8.4</c:v>
                </c:pt>
                <c:pt idx="4">
                  <c:v>14.5</c:v>
                </c:pt>
                <c:pt idx="5">
                  <c:v>13.9</c:v>
                </c:pt>
                <c:pt idx="6">
                  <c:v>26.7</c:v>
                </c:pt>
                <c:pt idx="7">
                  <c:v>24.4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E83-0B42-A707-7413B3399D23}"/>
            </c:ext>
          </c:extLst>
        </c:ser>
        <c:ser>
          <c:idx val="4"/>
          <c:order val="4"/>
          <c:tx>
            <c:strRef>
              <c:f>Hoja1!$A$6</c:f>
              <c:strCache>
                <c:ptCount val="1"/>
                <c:pt idx="0">
                  <c:v> Otros Trad.</c:v>
                </c:pt>
              </c:strCache>
            </c:strRef>
          </c:tx>
          <c:spPr>
            <a:solidFill>
              <a:srgbClr val="0CF0B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001C20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Hoja1!$B$6:$I$6</c:f>
              <c:numCache>
                <c:formatCode>0</c:formatCode>
                <c:ptCount val="8"/>
                <c:pt idx="0">
                  <c:v>8.1</c:v>
                </c:pt>
                <c:pt idx="1">
                  <c:v>9.1</c:v>
                </c:pt>
                <c:pt idx="2">
                  <c:v>8.1999999999999993</c:v>
                </c:pt>
                <c:pt idx="3">
                  <c:v>8.6999999999999993</c:v>
                </c:pt>
                <c:pt idx="4">
                  <c:v>10</c:v>
                </c:pt>
                <c:pt idx="5">
                  <c:v>11.399999999999999</c:v>
                </c:pt>
                <c:pt idx="6">
                  <c:v>7.3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E83-0B42-A707-7413B3399D23}"/>
            </c:ext>
          </c:extLst>
        </c:ser>
        <c:ser>
          <c:idx val="5"/>
          <c:order val="5"/>
          <c:tx>
            <c:strRef>
              <c:f>Hoja1!$A$7</c:f>
              <c:strCache>
                <c:ptCount val="1"/>
                <c:pt idx="0">
                  <c:v> Farmacias  </c:v>
                </c:pt>
              </c:strCache>
            </c:strRef>
          </c:tx>
          <c:spPr>
            <a:solidFill>
              <a:srgbClr val="F871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Hoja1!$B$7:$I$7</c:f>
              <c:numCache>
                <c:formatCode>0</c:formatCode>
                <c:ptCount val="8"/>
                <c:pt idx="0">
                  <c:v>4.0999999999999996</c:v>
                </c:pt>
                <c:pt idx="1">
                  <c:v>3.9</c:v>
                </c:pt>
                <c:pt idx="2">
                  <c:v>2.9</c:v>
                </c:pt>
                <c:pt idx="3">
                  <c:v>2.7</c:v>
                </c:pt>
                <c:pt idx="4">
                  <c:v>3.6</c:v>
                </c:pt>
                <c:pt idx="5">
                  <c:v>3.3</c:v>
                </c:pt>
                <c:pt idx="6">
                  <c:v>4.5</c:v>
                </c:pt>
                <c:pt idx="7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E83-0B42-A707-7413B3399D23}"/>
            </c:ext>
          </c:extLst>
        </c:ser>
        <c:ser>
          <c:idx val="6"/>
          <c:order val="6"/>
          <c:tx>
            <c:strRef>
              <c:f>Hoja1!$A$8</c:f>
              <c:strCache>
                <c:ptCount val="1"/>
                <c:pt idx="0">
                  <c:v> Carnicerias  </c:v>
                </c:pt>
              </c:strCache>
            </c:strRef>
          </c:tx>
          <c:spPr>
            <a:solidFill>
              <a:srgbClr val="0079F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Hoja1!$B$8:$I$8</c:f>
              <c:numCache>
                <c:formatCode>0</c:formatCode>
                <c:ptCount val="8"/>
                <c:pt idx="0">
                  <c:v>10.6</c:v>
                </c:pt>
                <c:pt idx="1">
                  <c:v>10.1</c:v>
                </c:pt>
                <c:pt idx="2">
                  <c:v>7.9</c:v>
                </c:pt>
                <c:pt idx="3">
                  <c:v>7.4</c:v>
                </c:pt>
                <c:pt idx="4">
                  <c:v>10.8</c:v>
                </c:pt>
                <c:pt idx="5">
                  <c:v>10.1</c:v>
                </c:pt>
                <c:pt idx="6">
                  <c:v>10.8</c:v>
                </c:pt>
                <c:pt idx="7">
                  <c:v>10.5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E83-0B42-A707-7413B3399D23}"/>
            </c:ext>
          </c:extLst>
        </c:ser>
        <c:ser>
          <c:idx val="7"/>
          <c:order val="7"/>
          <c:tx>
            <c:strRef>
              <c:f>Hoja1!$A$9</c:f>
              <c:strCache>
                <c:ptCount val="1"/>
                <c:pt idx="0">
                  <c:v> Ferias  </c:v>
                </c:pt>
              </c:strCache>
            </c:strRef>
          </c:tx>
          <c:spPr>
            <a:solidFill>
              <a:srgbClr val="FF821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Hoja1!$B$9:$I$9</c:f>
              <c:numCache>
                <c:formatCode>0</c:formatCode>
                <c:ptCount val="8"/>
                <c:pt idx="0">
                  <c:v>6.4</c:v>
                </c:pt>
                <c:pt idx="1">
                  <c:v>6.3</c:v>
                </c:pt>
                <c:pt idx="2">
                  <c:v>2.7</c:v>
                </c:pt>
                <c:pt idx="3">
                  <c:v>2</c:v>
                </c:pt>
                <c:pt idx="4">
                  <c:v>4.8</c:v>
                </c:pt>
                <c:pt idx="5">
                  <c:v>5.0999999999999996</c:v>
                </c:pt>
                <c:pt idx="6">
                  <c:v>7.5</c:v>
                </c:pt>
                <c:pt idx="7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E83-0B42-A707-7413B3399D23}"/>
            </c:ext>
          </c:extLst>
        </c:ser>
        <c:ser>
          <c:idx val="8"/>
          <c:order val="8"/>
          <c:tx>
            <c:strRef>
              <c:f>Hoja1!$A$10</c:f>
              <c:strCache>
                <c:ptCount val="1"/>
                <c:pt idx="0">
                  <c:v> Otros</c:v>
                </c:pt>
              </c:strCache>
            </c:strRef>
          </c:tx>
          <c:spPr>
            <a:solidFill>
              <a:srgbClr val="00233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Hoja1!$B$10:$I$10</c:f>
              <c:numCache>
                <c:formatCode>0</c:formatCode>
                <c:ptCount val="8"/>
                <c:pt idx="0">
                  <c:v>10.400000000000006</c:v>
                </c:pt>
                <c:pt idx="1">
                  <c:v>10.100000000000009</c:v>
                </c:pt>
                <c:pt idx="2">
                  <c:v>8.9999999999999716</c:v>
                </c:pt>
                <c:pt idx="3">
                  <c:v>8.7999999999999829</c:v>
                </c:pt>
                <c:pt idx="4">
                  <c:v>10.000000000000014</c:v>
                </c:pt>
                <c:pt idx="5">
                  <c:v>10.300000000000026</c:v>
                </c:pt>
                <c:pt idx="6">
                  <c:v>10.900000000000006</c:v>
                </c:pt>
                <c:pt idx="7">
                  <c:v>10.099999999999994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E83-0B42-A707-7413B3399D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4"/>
        <c:overlap val="100"/>
        <c:axId val="311278144"/>
        <c:axId val="311268576"/>
      </c:barChart>
      <c:catAx>
        <c:axId val="31127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311268576"/>
        <c:crosses val="autoZero"/>
        <c:auto val="1"/>
        <c:lblAlgn val="ctr"/>
        <c:lblOffset val="100"/>
        <c:noMultiLvlLbl val="0"/>
      </c:catAx>
      <c:valAx>
        <c:axId val="31126857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1127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6.6555740432612314E-3"/>
          <c:y val="0.22871412487811107"/>
          <c:w val="9.5474733711530646E-2"/>
          <c:h val="0.533597637540165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5439202919361308E-2"/>
          <c:w val="0.95960835904446318"/>
          <c:h val="0.70296951239418004"/>
        </c:manualLayout>
      </c:layout>
      <c:lineChart>
        <c:grouping val="standard"/>
        <c:varyColors val="0"/>
        <c:ser>
          <c:idx val="1"/>
          <c:order val="1"/>
          <c:tx>
            <c:strRef>
              <c:f>Planilha1!$A$3</c:f>
              <c:strCache>
                <c:ptCount val="1"/>
                <c:pt idx="0">
                  <c:v>Unidades por viagem</c:v>
                </c:pt>
              </c:strCache>
            </c:strRef>
          </c:tx>
          <c:spPr>
            <a:ln w="381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Planilha1!$B$3:$J$3</c:f>
              <c:numCache>
                <c:formatCode>0</c:formatCode>
                <c:ptCount val="9"/>
                <c:pt idx="0">
                  <c:v>100</c:v>
                </c:pt>
                <c:pt idx="1">
                  <c:v>97.253634894991919</c:v>
                </c:pt>
                <c:pt idx="2">
                  <c:v>99.434571890145392</c:v>
                </c:pt>
                <c:pt idx="3">
                  <c:v>103.55411954765749</c:v>
                </c:pt>
                <c:pt idx="4">
                  <c:v>102.26171243941842</c:v>
                </c:pt>
                <c:pt idx="5">
                  <c:v>95.718901453957983</c:v>
                </c:pt>
                <c:pt idx="6">
                  <c:v>95.880452342487871</c:v>
                </c:pt>
                <c:pt idx="7">
                  <c:v>100.32310177705976</c:v>
                </c:pt>
                <c:pt idx="8">
                  <c:v>95.395799676898221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8AD-544B-A931-ACE0579F69E2}"/>
            </c:ext>
          </c:extLst>
        </c:ser>
        <c:ser>
          <c:idx val="2"/>
          <c:order val="2"/>
          <c:tx>
            <c:strRef>
              <c:f>Planilha1!$A$4</c:f>
              <c:strCache>
                <c:ptCount val="1"/>
                <c:pt idx="0">
                  <c:v>Gasto por viagem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Planilha1!$B$4:$J$4</c:f>
              <c:numCache>
                <c:formatCode>0</c:formatCode>
                <c:ptCount val="9"/>
                <c:pt idx="0">
                  <c:v>100</c:v>
                </c:pt>
                <c:pt idx="1">
                  <c:v>99.221160911094785</c:v>
                </c:pt>
                <c:pt idx="2">
                  <c:v>98.368846436443789</c:v>
                </c:pt>
                <c:pt idx="3">
                  <c:v>104.20279206465834</c:v>
                </c:pt>
                <c:pt idx="4">
                  <c:v>103.23291697281411</c:v>
                </c:pt>
                <c:pt idx="5">
                  <c:v>101.36664217487143</c:v>
                </c:pt>
                <c:pt idx="6">
                  <c:v>101.63115356355621</c:v>
                </c:pt>
                <c:pt idx="7">
                  <c:v>107.14180749448934</c:v>
                </c:pt>
                <c:pt idx="8">
                  <c:v>106.7009551800147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28AD-544B-A931-ACE0579F6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6112128"/>
        <c:axId val="1296097248"/>
      </c:lineChart>
      <c:lineChart>
        <c:grouping val="standard"/>
        <c:varyColors val="0"/>
        <c:ser>
          <c:idx val="0"/>
          <c:order val="0"/>
          <c:tx>
            <c:strRef>
              <c:f>Planilha1!$A$2</c:f>
              <c:strCache>
                <c:ptCount val="1"/>
                <c:pt idx="0">
                  <c:v>Penetração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Planilha1!$B$2:$J$2</c:f>
              <c:numCache>
                <c:formatCode>0</c:formatCode>
                <c:ptCount val="9"/>
                <c:pt idx="0">
                  <c:v>100</c:v>
                </c:pt>
                <c:pt idx="1">
                  <c:v>96.168582375478934</c:v>
                </c:pt>
                <c:pt idx="2">
                  <c:v>97.573435504469998</c:v>
                </c:pt>
                <c:pt idx="3">
                  <c:v>95.53001277139208</c:v>
                </c:pt>
                <c:pt idx="4">
                  <c:v>95.146871008939982</c:v>
                </c:pt>
                <c:pt idx="5">
                  <c:v>95.913154533844178</c:v>
                </c:pt>
                <c:pt idx="6">
                  <c:v>102.80970625798211</c:v>
                </c:pt>
                <c:pt idx="7">
                  <c:v>104.85312899106003</c:v>
                </c:pt>
                <c:pt idx="8">
                  <c:v>111.11111111111111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8AD-544B-A931-ACE0579F69E2}"/>
            </c:ext>
          </c:extLst>
        </c:ser>
        <c:ser>
          <c:idx val="3"/>
          <c:order val="3"/>
          <c:tx>
            <c:strRef>
              <c:f>Planilha1!$A$5</c:f>
              <c:strCache>
                <c:ptCount val="1"/>
                <c:pt idx="0">
                  <c:v>Frequência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Planilha1!$B$5:$J$5</c:f>
              <c:numCache>
                <c:formatCode>0</c:formatCode>
                <c:ptCount val="9"/>
                <c:pt idx="0">
                  <c:v>100</c:v>
                </c:pt>
                <c:pt idx="1">
                  <c:v>107.05882352941177</c:v>
                </c:pt>
                <c:pt idx="2">
                  <c:v>107.05882352941177</c:v>
                </c:pt>
                <c:pt idx="3">
                  <c:v>103.5294117647059</c:v>
                </c:pt>
                <c:pt idx="4">
                  <c:v>101.17647058823529</c:v>
                </c:pt>
                <c:pt idx="5">
                  <c:v>102.35294117647058</c:v>
                </c:pt>
                <c:pt idx="6">
                  <c:v>96.470588235294102</c:v>
                </c:pt>
                <c:pt idx="7">
                  <c:v>97.64705882352942</c:v>
                </c:pt>
                <c:pt idx="8">
                  <c:v>98.82352941176471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28AD-544B-A931-ACE0579F69E2}"/>
            </c:ext>
          </c:extLst>
        </c:ser>
        <c:ser>
          <c:idx val="4"/>
          <c:order val="4"/>
          <c:tx>
            <c:strRef>
              <c:f>Planilha1!$A$6</c:f>
              <c:strCache>
                <c:ptCount val="1"/>
                <c:pt idx="0">
                  <c:v>Preço Médio</c:v>
                </c:pt>
              </c:strCache>
            </c:strRef>
          </c:tx>
          <c:spPr>
            <a:ln w="381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Planilha1!$B$6:$J$6</c:f>
              <c:numCache>
                <c:formatCode>0</c:formatCode>
                <c:ptCount val="9"/>
                <c:pt idx="0">
                  <c:v>100</c:v>
                </c:pt>
                <c:pt idx="1">
                  <c:v>102</c:v>
                </c:pt>
                <c:pt idx="2">
                  <c:v>98.909090909090907</c:v>
                </c:pt>
                <c:pt idx="3">
                  <c:v>100.54545454545456</c:v>
                </c:pt>
                <c:pt idx="4">
                  <c:v>100.90909090909091</c:v>
                </c:pt>
                <c:pt idx="5">
                  <c:v>105.81818181818183</c:v>
                </c:pt>
                <c:pt idx="6">
                  <c:v>106</c:v>
                </c:pt>
                <c:pt idx="7">
                  <c:v>106.72727272727273</c:v>
                </c:pt>
                <c:pt idx="8">
                  <c:v>111.81818181818181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28AD-544B-A931-ACE0579F6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7471663"/>
        <c:axId val="917466383"/>
      </c:lineChart>
      <c:catAx>
        <c:axId val="129611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96097248"/>
        <c:crosses val="autoZero"/>
        <c:auto val="1"/>
        <c:lblAlgn val="ctr"/>
        <c:lblOffset val="100"/>
        <c:noMultiLvlLbl val="0"/>
      </c:catAx>
      <c:valAx>
        <c:axId val="1296097248"/>
        <c:scaling>
          <c:orientation val="minMax"/>
          <c:max val="150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1296112128"/>
        <c:crosses val="autoZero"/>
        <c:crossBetween val="between"/>
      </c:valAx>
      <c:valAx>
        <c:axId val="917466383"/>
        <c:scaling>
          <c:orientation val="minMax"/>
          <c:max val="120"/>
          <c:min val="90"/>
        </c:scaling>
        <c:delete val="0"/>
        <c:axPos val="r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7471663"/>
        <c:crosses val="max"/>
        <c:crossBetween val="between"/>
      </c:valAx>
      <c:catAx>
        <c:axId val="917471663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917466383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958109449906655"/>
          <c:y val="0.8616404706064924"/>
          <c:w val="0.71956600627481071"/>
          <c:h val="5.12338351438981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482901836812564E-2"/>
          <c:y val="3.993687315772565E-2"/>
          <c:w val="0.97224422521393139"/>
          <c:h val="0.73899015070117879"/>
        </c:manualLayout>
      </c:layout>
      <c:lineChart>
        <c:grouping val="standar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Total Ecommerce  </c:v>
                </c:pt>
              </c:strCache>
            </c:strRef>
          </c:tx>
          <c:spPr>
            <a:ln w="38100" cap="rnd">
              <a:solidFill>
                <a:schemeClr val="bg2">
                  <a:alpha val="7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7"/>
            <c:spPr>
              <a:solidFill>
                <a:srgbClr val="054851"/>
              </a:solidFill>
              <a:ln w="127000">
                <a:solidFill>
                  <a:schemeClr val="bg2">
                    <a:alpha val="30000"/>
                  </a:schemeClr>
                </a:solidFill>
                <a:prstDash val="sysDash"/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Hoja1!$B$2:$J$2</c:f>
              <c:numCache>
                <c:formatCode>0</c:formatCode>
                <c:ptCount val="9"/>
                <c:pt idx="0">
                  <c:v>100</c:v>
                </c:pt>
                <c:pt idx="1">
                  <c:v>100</c:v>
                </c:pt>
                <c:pt idx="2">
                  <c:v>159.67741935483869</c:v>
                </c:pt>
                <c:pt idx="3">
                  <c:v>159.67741935483869</c:v>
                </c:pt>
                <c:pt idx="4">
                  <c:v>161.29032258064515</c:v>
                </c:pt>
                <c:pt idx="5">
                  <c:v>132.25806451612902</c:v>
                </c:pt>
                <c:pt idx="6">
                  <c:v>146.77419354838707</c:v>
                </c:pt>
                <c:pt idx="7">
                  <c:v>156.45161290322579</c:v>
                </c:pt>
                <c:pt idx="8">
                  <c:v>153.2258064516129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1CB-D446-B2C7-60B60925E154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 Ate 29  </c:v>
                </c:pt>
              </c:strCache>
            </c:strRef>
          </c:tx>
          <c:spPr>
            <a:ln w="38100" cap="rnd">
              <a:solidFill>
                <a:srgbClr val="FFD628">
                  <a:alpha val="70000"/>
                </a:srgbClr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D628"/>
              </a:solidFill>
              <a:ln w="127000">
                <a:solidFill>
                  <a:srgbClr val="FFD628">
                    <a:alpha val="30000"/>
                  </a:srgbClr>
                </a:solidFill>
              </a:ln>
              <a:effectLst/>
            </c:spPr>
          </c:marker>
          <c:dPt>
            <c:idx val="4"/>
            <c:marker>
              <c:symbol val="circle"/>
              <c:size val="7"/>
              <c:spPr>
                <a:solidFill>
                  <a:srgbClr val="FFD628"/>
                </a:solidFill>
                <a:ln w="127000">
                  <a:solidFill>
                    <a:srgbClr val="FFD628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1CB-D446-B2C7-60B60925E154}"/>
              </c:ext>
            </c:extLst>
          </c:dPt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Hoja1!$B$3:$J$3</c:f>
              <c:numCache>
                <c:formatCode>0</c:formatCode>
                <c:ptCount val="9"/>
                <c:pt idx="0">
                  <c:v>100</c:v>
                </c:pt>
                <c:pt idx="1">
                  <c:v>88.333333333333329</c:v>
                </c:pt>
                <c:pt idx="2">
                  <c:v>196.66666666666669</c:v>
                </c:pt>
                <c:pt idx="3">
                  <c:v>196.66666666666669</c:v>
                </c:pt>
                <c:pt idx="4">
                  <c:v>215</c:v>
                </c:pt>
                <c:pt idx="5">
                  <c:v>151.66666666666666</c:v>
                </c:pt>
                <c:pt idx="6">
                  <c:v>180</c:v>
                </c:pt>
                <c:pt idx="7">
                  <c:v>198.33333333333334</c:v>
                </c:pt>
                <c:pt idx="8">
                  <c:v>190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1CB-D446-B2C7-60B60925E154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 De 30 Ate 39  </c:v>
                </c:pt>
              </c:strCache>
            </c:strRef>
          </c:tx>
          <c:spPr>
            <a:ln w="38100" cap="rnd">
              <a:solidFill>
                <a:srgbClr val="FF8215">
                  <a:alpha val="70000"/>
                </a:srgbClr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8215"/>
              </a:solidFill>
              <a:ln w="127000">
                <a:solidFill>
                  <a:srgbClr val="FF5000">
                    <a:alpha val="30000"/>
                  </a:srgbClr>
                </a:solidFill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Hoja1!$B$4:$J$4</c:f>
              <c:numCache>
                <c:formatCode>0</c:formatCode>
                <c:ptCount val="9"/>
                <c:pt idx="0">
                  <c:v>100</c:v>
                </c:pt>
                <c:pt idx="1">
                  <c:v>101.58730158730161</c:v>
                </c:pt>
                <c:pt idx="2">
                  <c:v>160.31746031746033</c:v>
                </c:pt>
                <c:pt idx="3">
                  <c:v>153.96825396825395</c:v>
                </c:pt>
                <c:pt idx="4">
                  <c:v>176.19047619047618</c:v>
                </c:pt>
                <c:pt idx="5">
                  <c:v>142.85714285714286</c:v>
                </c:pt>
                <c:pt idx="6">
                  <c:v>160.31746031746033</c:v>
                </c:pt>
                <c:pt idx="7">
                  <c:v>152.38095238095238</c:v>
                </c:pt>
                <c:pt idx="8">
                  <c:v>171.42857142857144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1CB-D446-B2C7-60B60925E154}"/>
            </c:ext>
          </c:extLst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 De 40 Ate 49  </c:v>
                </c:pt>
              </c:strCache>
            </c:strRef>
          </c:tx>
          <c:spPr>
            <a:ln w="38100" cap="rnd">
              <a:solidFill>
                <a:schemeClr val="accent5">
                  <a:alpha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alpha val="70000"/>
                </a:schemeClr>
              </a:solidFill>
              <a:ln w="127000">
                <a:solidFill>
                  <a:schemeClr val="accent5">
                    <a:alpha val="30000"/>
                  </a:schemeClr>
                </a:solidFill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Hoja1!$B$5:$J$5</c:f>
              <c:numCache>
                <c:formatCode>0</c:formatCode>
                <c:ptCount val="9"/>
                <c:pt idx="0">
                  <c:v>100</c:v>
                </c:pt>
                <c:pt idx="1">
                  <c:v>115.00000000000001</c:v>
                </c:pt>
                <c:pt idx="2">
                  <c:v>173.33333333333334</c:v>
                </c:pt>
                <c:pt idx="3">
                  <c:v>175</c:v>
                </c:pt>
                <c:pt idx="4">
                  <c:v>170</c:v>
                </c:pt>
                <c:pt idx="5">
                  <c:v>151.66666666666666</c:v>
                </c:pt>
                <c:pt idx="6">
                  <c:v>153.33333333333331</c:v>
                </c:pt>
                <c:pt idx="7">
                  <c:v>181.66666666666666</c:v>
                </c:pt>
                <c:pt idx="8">
                  <c:v>155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1CB-D446-B2C7-60B60925E154}"/>
            </c:ext>
          </c:extLst>
        </c:ser>
        <c:ser>
          <c:idx val="4"/>
          <c:order val="4"/>
          <c:tx>
            <c:strRef>
              <c:f>Hoja1!$A$6</c:f>
              <c:strCache>
                <c:ptCount val="1"/>
                <c:pt idx="0">
                  <c:v> De 50 e +  </c:v>
                </c:pt>
              </c:strCache>
            </c:strRef>
          </c:tx>
          <c:spPr>
            <a:ln w="38100" cap="rnd">
              <a:solidFill>
                <a:schemeClr val="tx2">
                  <a:alpha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127000">
                <a:solidFill>
                  <a:schemeClr val="tx2">
                    <a:alpha val="30000"/>
                  </a:schemeClr>
                </a:solidFill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Hoja1!$B$6:$J$6</c:f>
              <c:numCache>
                <c:formatCode>0</c:formatCode>
                <c:ptCount val="9"/>
                <c:pt idx="0">
                  <c:v>100</c:v>
                </c:pt>
                <c:pt idx="1">
                  <c:v>90.769230769230774</c:v>
                </c:pt>
                <c:pt idx="2">
                  <c:v>133.84615384615384</c:v>
                </c:pt>
                <c:pt idx="3">
                  <c:v>135.38461538461539</c:v>
                </c:pt>
                <c:pt idx="4">
                  <c:v>118.46153846153847</c:v>
                </c:pt>
                <c:pt idx="5">
                  <c:v>101.53846153846153</c:v>
                </c:pt>
                <c:pt idx="6">
                  <c:v>116.92307692307691</c:v>
                </c:pt>
                <c:pt idx="7">
                  <c:v>123.07692307692308</c:v>
                </c:pt>
                <c:pt idx="8">
                  <c:v>115.38461538461537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01CB-D446-B2C7-60B60925E1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6129792"/>
        <c:axId val="246131712"/>
      </c:lineChart>
      <c:catAx>
        <c:axId val="246129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054851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246131712"/>
        <c:crosses val="autoZero"/>
        <c:auto val="1"/>
        <c:lblAlgn val="ctr"/>
        <c:lblOffset val="100"/>
        <c:noMultiLvlLbl val="0"/>
      </c:catAx>
      <c:valAx>
        <c:axId val="24613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246129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859597754401264"/>
          <c:y val="0.92401155953558756"/>
          <c:w val="0.71319257082648979"/>
          <c:h val="5.27522736452011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Sheet11!$C$1</c:f>
              <c:strCache>
                <c:ptCount val="1"/>
                <c:pt idx="0">
                  <c:v>Lealdade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1A8B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22-0F42-BA7E-A4E7824F7404}"/>
              </c:ext>
            </c:extLst>
          </c:dPt>
          <c:dPt>
            <c:idx val="1"/>
            <c:invertIfNegative val="0"/>
            <c:bubble3D val="0"/>
            <c:spPr>
              <a:solidFill>
                <a:srgbClr val="014A52">
                  <a:alpha val="9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22-0F42-BA7E-A4E7824F7404}"/>
              </c:ext>
            </c:extLst>
          </c:dPt>
          <c:dPt>
            <c:idx val="2"/>
            <c:invertIfNegative val="0"/>
            <c:bubble3D val="0"/>
            <c:spPr>
              <a:solidFill>
                <a:srgbClr val="FFD62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922-0F42-BA7E-A4E7824F7404}"/>
              </c:ext>
            </c:extLst>
          </c:dPt>
          <c:dPt>
            <c:idx val="3"/>
            <c:invertIfNegative val="0"/>
            <c:bubble3D val="0"/>
            <c:spPr>
              <a:solidFill>
                <a:srgbClr val="77C9D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922-0F42-BA7E-A4E7824F7404}"/>
              </c:ext>
            </c:extLst>
          </c:dPt>
          <c:dPt>
            <c:idx val="4"/>
            <c:invertIfNegative val="0"/>
            <c:bubble3D val="0"/>
            <c:spPr>
              <a:solidFill>
                <a:srgbClr val="0CF0B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22-0F42-BA7E-A4E7824F7404}"/>
              </c:ext>
            </c:extLst>
          </c:dPt>
          <c:dPt>
            <c:idx val="5"/>
            <c:invertIfNegative val="0"/>
            <c:bubble3D val="0"/>
            <c:spPr>
              <a:solidFill>
                <a:srgbClr val="F871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922-0F42-BA7E-A4E7824F7404}"/>
              </c:ext>
            </c:extLst>
          </c:dPt>
          <c:dPt>
            <c:idx val="6"/>
            <c:invertIfNegative val="0"/>
            <c:bubble3D val="0"/>
            <c:spPr>
              <a:solidFill>
                <a:srgbClr val="0079F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922-0F42-BA7E-A4E7824F7404}"/>
              </c:ext>
            </c:extLst>
          </c:dPt>
          <c:dPt>
            <c:idx val="7"/>
            <c:invertIfNegative val="0"/>
            <c:bubble3D val="0"/>
            <c:spPr>
              <a:solidFill>
                <a:srgbClr val="FF821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922-0F42-BA7E-A4E7824F7404}"/>
              </c:ext>
            </c:extLst>
          </c:dPt>
          <c:dPt>
            <c:idx val="8"/>
            <c:invertIfNegative val="0"/>
            <c:bubble3D val="0"/>
            <c:spPr>
              <a:solidFill>
                <a:srgbClr val="77C9D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922-0F42-BA7E-A4E7824F7404}"/>
              </c:ext>
            </c:extLst>
          </c:dPt>
          <c:dPt>
            <c:idx val="9"/>
            <c:invertIfNegative val="0"/>
            <c:bubble3D val="0"/>
            <c:spPr>
              <a:solidFill>
                <a:srgbClr val="FFEF9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922-0F42-BA7E-A4E7824F7404}"/>
              </c:ext>
            </c:extLst>
          </c:dPt>
          <c:dPt>
            <c:idx val="10"/>
            <c:invertIfNegative val="0"/>
            <c:bubble3D val="0"/>
            <c:spPr>
              <a:solidFill>
                <a:srgbClr val="95EFE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6922-0F42-BA7E-A4E7824F7404}"/>
              </c:ext>
            </c:extLst>
          </c:dPt>
          <c:dPt>
            <c:idx val="11"/>
            <c:invertIfNegative val="0"/>
            <c:bubble3D val="0"/>
            <c:spPr>
              <a:solidFill>
                <a:srgbClr val="5D8F9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6922-0F42-BA7E-A4E7824F740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Sheet11!$B$2:$B$13</c:f>
              <c:strCache>
                <c:ptCount val="12"/>
                <c:pt idx="0">
                  <c:v>Hipermercado</c:v>
                </c:pt>
                <c:pt idx="1">
                  <c:v>E-commerce</c:v>
                </c:pt>
                <c:pt idx="2">
                  <c:v>Atacarejos</c:v>
                </c:pt>
                <c:pt idx="3">
                  <c:v>Perfumaria</c:v>
                </c:pt>
                <c:pt idx="4">
                  <c:v>Porta a Porta</c:v>
                </c:pt>
                <c:pt idx="5">
                  <c:v>Farmácia/Drogaria</c:v>
                </c:pt>
                <c:pt idx="6">
                  <c:v>Super Vizinhança</c:v>
                </c:pt>
                <c:pt idx="7">
                  <c:v>Super Rede</c:v>
                </c:pt>
                <c:pt idx="8">
                  <c:v>Varejo Tradicional</c:v>
                </c:pt>
                <c:pt idx="9">
                  <c:v>Loja de Dpto/Adegas</c:v>
                </c:pt>
                <c:pt idx="10">
                  <c:v>Depósitos</c:v>
                </c:pt>
                <c:pt idx="11">
                  <c:v>Super Independente</c:v>
                </c:pt>
              </c:strCache>
            </c:strRef>
          </c:cat>
          <c:val>
            <c:numRef>
              <c:f>Sheet11!$C$2:$C$13</c:f>
              <c:numCache>
                <c:formatCode>0.0</c:formatCode>
                <c:ptCount val="12"/>
                <c:pt idx="0">
                  <c:v>-3</c:v>
                </c:pt>
                <c:pt idx="1">
                  <c:v>-2.0999999999999996</c:v>
                </c:pt>
                <c:pt idx="2">
                  <c:v>-2.0999999999999979</c:v>
                </c:pt>
                <c:pt idx="3">
                  <c:v>-1.2999999999999998</c:v>
                </c:pt>
                <c:pt idx="4">
                  <c:v>-0.80000000000000071</c:v>
                </c:pt>
                <c:pt idx="5">
                  <c:v>-0.80000000000000071</c:v>
                </c:pt>
                <c:pt idx="6">
                  <c:v>-0.59999999999999964</c:v>
                </c:pt>
                <c:pt idx="7">
                  <c:v>-0.5</c:v>
                </c:pt>
                <c:pt idx="8">
                  <c:v>-0.30000000000000071</c:v>
                </c:pt>
                <c:pt idx="9">
                  <c:v>-0.19999999999999973</c:v>
                </c:pt>
                <c:pt idx="10">
                  <c:v>-9.9999999999999645E-2</c:v>
                </c:pt>
                <c:pt idx="11">
                  <c:v>0.39999999999999858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6922-0F42-BA7E-A4E7824F740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33081152"/>
        <c:axId val="2133076992"/>
      </c:barChart>
      <c:catAx>
        <c:axId val="213308115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2133076992"/>
        <c:crosses val="autoZero"/>
        <c:auto val="1"/>
        <c:lblAlgn val="ctr"/>
        <c:lblOffset val="100"/>
        <c:noMultiLvlLbl val="0"/>
      </c:catAx>
      <c:valAx>
        <c:axId val="2133076992"/>
        <c:scaling>
          <c:orientation val="minMax"/>
        </c:scaling>
        <c:delete val="1"/>
        <c:axPos val="t"/>
        <c:numFmt formatCode="0.0" sourceLinked="1"/>
        <c:majorTickMark val="none"/>
        <c:minorTickMark val="none"/>
        <c:tickLblPos val="nextTo"/>
        <c:crossAx val="2133081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solidFill>
                  <a:schemeClr val="bg2"/>
                </a:solidFill>
              </a:rPr>
              <a:t>Lorem</a:t>
            </a:r>
            <a:r>
              <a:rPr lang="en-US" sz="1200" b="1" baseline="0" dirty="0">
                <a:solidFill>
                  <a:schemeClr val="bg2"/>
                </a:solidFill>
              </a:rPr>
              <a:t> Ipsum</a:t>
            </a:r>
            <a:endParaRPr lang="en-US" sz="1200" b="1" dirty="0">
              <a:solidFill>
                <a:schemeClr val="bg2"/>
              </a:solidFill>
            </a:endParaRPr>
          </a:p>
        </c:rich>
      </c:tx>
      <c:layout>
        <c:manualLayout>
          <c:xMode val="edge"/>
          <c:yMode val="edge"/>
          <c:x val="2.5443492314606107E-2"/>
          <c:y val="9.49297679890842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0361178468292782"/>
          <c:y val="6.8916235211405066E-2"/>
          <c:w val="0.60713551584344971"/>
          <c:h val="0.8805839045670722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2700"/>
          </c:spPr>
          <c:dPt>
            <c:idx val="0"/>
            <c:bubble3D val="0"/>
            <c:spPr>
              <a:solidFill>
                <a:srgbClr val="FFD628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995-3D4F-AD8C-FB73964BE864}"/>
              </c:ext>
            </c:extLst>
          </c:dPt>
          <c:dPt>
            <c:idx val="1"/>
            <c:bubble3D val="0"/>
            <c:spPr>
              <a:solidFill>
                <a:srgbClr val="014A52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995-3D4F-AD8C-FB73964BE864}"/>
              </c:ext>
            </c:extLst>
          </c:dPt>
          <c:dPt>
            <c:idx val="2"/>
            <c:bubble3D val="0"/>
            <c:spPr>
              <a:solidFill>
                <a:srgbClr val="0CF0B8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995-3D4F-AD8C-FB73964BE86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995-3D4F-AD8C-FB73964BE86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995-3D4F-AD8C-FB73964BE86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995-3D4F-AD8C-FB73964BE864}"/>
              </c:ext>
            </c:extLst>
          </c:dPt>
          <c:dPt>
            <c:idx val="6"/>
            <c:bubble3D val="0"/>
            <c:spPr>
              <a:solidFill>
                <a:srgbClr val="FFEF90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995-3D4F-AD8C-FB73964BE864}"/>
              </c:ext>
            </c:extLst>
          </c:dPt>
          <c:dPt>
            <c:idx val="7"/>
            <c:bubble3D val="0"/>
            <c:spPr>
              <a:solidFill>
                <a:srgbClr val="77C9D0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995-3D4F-AD8C-FB73964BE864}"/>
              </c:ext>
            </c:extLst>
          </c:dPt>
          <c:dPt>
            <c:idx val="8"/>
            <c:bubble3D val="0"/>
            <c:spPr>
              <a:solidFill>
                <a:srgbClr val="F8A4C6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995-3D4F-AD8C-FB73964BE864}"/>
              </c:ext>
            </c:extLst>
          </c:dPt>
          <c:dPt>
            <c:idx val="9"/>
            <c:bubble3D val="0"/>
            <c:spPr>
              <a:solidFill>
                <a:srgbClr val="89FDE2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995-3D4F-AD8C-FB73964BE864}"/>
              </c:ext>
            </c:extLst>
          </c:dPt>
          <c:dPt>
            <c:idx val="10"/>
            <c:bubble3D val="0"/>
            <c:spPr>
              <a:solidFill>
                <a:srgbClr val="5D8F92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995-3D4F-AD8C-FB73964BE864}"/>
              </c:ext>
            </c:extLst>
          </c:dPt>
          <c:dPt>
            <c:idx val="11"/>
            <c:bubble3D val="0"/>
            <c:spPr>
              <a:solidFill>
                <a:srgbClr val="01A8B8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3995-3D4F-AD8C-FB73964BE864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995-3D4F-AD8C-FB73964BE8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Hiper</c:v>
                </c:pt>
                <c:pt idx="1">
                  <c:v>E-commerce</c:v>
                </c:pt>
                <c:pt idx="2">
                  <c:v>Atacarejo</c:v>
                </c:pt>
                <c:pt idx="3">
                  <c:v>Perfumaria</c:v>
                </c:pt>
                <c:pt idx="4">
                  <c:v>Porta a Porta</c:v>
                </c:pt>
                <c:pt idx="5">
                  <c:v>Drogaria</c:v>
                </c:pt>
                <c:pt idx="6">
                  <c:v>Super Vizinhação</c:v>
                </c:pt>
                <c:pt idx="7">
                  <c:v>Super Rede</c:v>
                </c:pt>
                <c:pt idx="8">
                  <c:v>Varejo Tradicional</c:v>
                </c:pt>
                <c:pt idx="9">
                  <c:v>Loja de Depto</c:v>
                </c:pt>
                <c:pt idx="10">
                  <c:v>Depósitos</c:v>
                </c:pt>
                <c:pt idx="11">
                  <c:v>Super Indepente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7</c:v>
                </c:pt>
                <c:pt idx="5">
                  <c:v>5.5</c:v>
                </c:pt>
                <c:pt idx="6">
                  <c:v>9</c:v>
                </c:pt>
                <c:pt idx="7">
                  <c:v>7.4</c:v>
                </c:pt>
                <c:pt idx="8">
                  <c:v>3.2</c:v>
                </c:pt>
                <c:pt idx="9">
                  <c:v>1.8</c:v>
                </c:pt>
                <c:pt idx="10">
                  <c:v>4.8</c:v>
                </c:pt>
                <c:pt idx="1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3995-3D4F-AD8C-FB73964BE8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8.3637470420928079E-3"/>
          <c:y val="0.18070164310721254"/>
          <c:w val="0.19325289148331018"/>
          <c:h val="0.748145666044978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91DDE-BA6A-4F57-909C-98F49C72955F}" type="datetimeFigureOut">
              <a:rPr lang="en-GB" smtClean="0"/>
              <a:t>04/07/2025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50D33-42BE-4A7B-9A0E-84D31BC6EF4B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353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30" userDrawn="1">
          <p15:clr>
            <a:srgbClr val="F26B43"/>
          </p15:clr>
        </p15:guide>
        <p15:guide id="2" pos="214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AC5B1-F58D-4268-BB75-9856A9D794A6}" type="datetimeFigureOut">
              <a:rPr lang="en-GB" smtClean="0"/>
              <a:t>04/07/2025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00C33-90AE-4963-9AD8-3B07939F57E9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9606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30" userDrawn="1">
          <p15:clr>
            <a:srgbClr val="F26B43"/>
          </p15:clr>
        </p15:guide>
        <p15:guide id="2" pos="2143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6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6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6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2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6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8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 (Blue-pattern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1E5967-7F18-5D21-979E-92E1AAF8E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668B51-867D-F02C-A4C0-DA9EE2611E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75" t="5263" r="57086" b="44062"/>
          <a:stretch>
            <a:fillRect/>
          </a:stretch>
        </p:blipFill>
        <p:spPr>
          <a:xfrm>
            <a:off x="8670926" y="1593264"/>
            <a:ext cx="3521075" cy="525519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44A0D5B-5762-6169-CCA5-A972720C768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69524" y="518519"/>
            <a:ext cx="2413104" cy="634005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04143F7-A88B-EEB0-C0F3-9F6442EE85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4971C9E-F51C-A8ED-DA1E-D3453DD4B8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9087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(white-patter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130FCEDF-4C3D-FED4-64D0-3FCB83DD0D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42F9CB-0589-F398-57FD-3EC1EFF96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77" t="-603" r="28624" b="56301"/>
          <a:stretch>
            <a:fillRect/>
          </a:stretch>
        </p:blipFill>
        <p:spPr>
          <a:xfrm>
            <a:off x="8645698" y="2100638"/>
            <a:ext cx="3562728" cy="47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F6B48F-1D90-E19C-380B-090D0D217E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62800" y="404813"/>
            <a:ext cx="4657725" cy="55451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596ED-8270-4BD9-9069-84F474882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4813"/>
            <a:ext cx="5643926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– Font 24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40B4911-8D51-27E2-1183-F09B2334C0F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475" y="1449388"/>
            <a:ext cx="661035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3B0EB7C-1A11-7EAE-C1BC-7A9C90618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A4EB63D-C4CC-EF29-853A-108DACFAF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189294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1F0EAC-DF03-4553-8D22-C26B163DC9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1475" y="1449388"/>
            <a:ext cx="11454887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D48B0CF-EF5C-3E4C-F35A-56CD595FC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6F28E68-23FF-96A9-09FC-75702ED38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8E5A2F-F257-4085-0CE8-3E9AED478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414849F-70B2-25B5-874A-FB802D8679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6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A8CE99-0AD9-4D9C-9C09-47545620E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49388"/>
            <a:ext cx="11453450" cy="591812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CF1398-AEAE-44BE-B05F-E03B17EB921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4" y="2120630"/>
            <a:ext cx="11454525" cy="38293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15050E6-055E-2683-EDF0-45C32FA10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0CA2034E-CB64-7192-34C9-B6EB1363F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898C43-D01B-D9E4-5061-F71AC3C42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9F15BA7-5AB4-170C-369F-393BB60E87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34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24B38-2DD2-4BE4-A6BC-6AB461A6A6A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43"/>
            <a:ext cx="5632450" cy="450060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28BB49-92B7-4BBE-AD91-816AF9386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95313" y="1449388"/>
            <a:ext cx="5632451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294BAE-78F1-D41B-934C-86D9D9F31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B2E06AD-BCBC-1507-C10D-B3F45FFD1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9AC160-C40C-4950-A225-A61BF25FB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31D0308-C643-C97D-C4CA-192FB23CD3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129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0E6D9E-AC7D-4CD8-9A1B-DC502AAB0B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53687"/>
            <a:ext cx="563245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252CF9-0987-4CBA-8CC7-B6582ECA23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5" y="2187703"/>
            <a:ext cx="5632450" cy="376296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AA4903-9221-4FF9-912C-268A8584F3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7150" y="1453687"/>
            <a:ext cx="5623375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3F8654F-9C23-4A2E-AF1D-7C6743D88CE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97150" y="2188254"/>
            <a:ext cx="5623375" cy="3761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7E337A8-C082-556F-A578-0592842D6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21D0C5A-A452-C050-6827-D926DC596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C08F45-C62E-2889-7277-739BC8D0D4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80C8576-6B75-D94E-3AD1-81352C234A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53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E4B3E9-7CA2-4847-B7BD-96957DE3022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4" y="1449388"/>
            <a:ext cx="3660887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449388"/>
            <a:ext cx="3665651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54B400A-80F7-28A4-9B18-0FFE74D801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8B6BDE8-DAFD-A0C3-BD83-EADD75307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D324AD-7EA7-780F-055C-7CCEAC72A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3E59701-E962-6DF8-2866-4EA2482A5D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0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044888-1B05-4294-ABC2-A93A4A32E0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4" y="1449388"/>
            <a:ext cx="3660525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8C48F8-FEC0-41E0-BBB9-68EC3003D7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5" y="2188254"/>
            <a:ext cx="3660888" cy="3761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9D2917-03D0-4000-AA1D-13CEEB10F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7437" y="1449388"/>
            <a:ext cx="36720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DE23886-2490-491C-8436-F655BBCD8C9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7619" y="2188805"/>
            <a:ext cx="3672000" cy="37604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DA3C15-7E9D-4E22-895A-F50878BD33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54874" y="1449388"/>
            <a:ext cx="3660525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41F52C9-6836-4FC9-99EA-1BF6FF01DF3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54874" y="2188254"/>
            <a:ext cx="3660525" cy="3761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CC2B668-31B0-59D6-5545-80EFBAD9F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1720E77-DAD1-554E-E53C-B38182429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C17CA67-7864-0408-84DA-C329ABB73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9134631-7CFB-AFB1-A5B6-E74D5BB07C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8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F49FA9-6D89-44C4-B6C9-EA8D7FB7563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4" y="1449388"/>
            <a:ext cx="2717687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2451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F0DABB5-B546-0F2F-17AE-D936FB15D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FB7EE04-0A49-7816-A8E3-42E64867E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08AC157-6879-2F5D-5DDC-EF31E902D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C084982-A1CD-F3A1-0B0D-8E6E91FC6F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38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A4FC7E-D91D-407A-BFBE-F405D6BBEA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4" y="1453725"/>
            <a:ext cx="2717325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916EF-EC2F-4137-B182-AA5508918E8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4" y="2168777"/>
            <a:ext cx="2717325" cy="37811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A3CD5-4B7B-41AC-BFD5-7AA2D853D0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2691" y="1453725"/>
            <a:ext cx="2728800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5F727AD-E63B-412E-B986-D86DFE5EED2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72691" y="2169265"/>
            <a:ext cx="2728800" cy="37811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EE6CD4-960B-4926-8A35-E8FF363F87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5382" y="1453725"/>
            <a:ext cx="27288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44BF1C-E9EC-43D2-A239-79E43B7C24C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85382" y="2168777"/>
            <a:ext cx="2728800" cy="37811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7027DC-FD56-4CD6-8B38-7C623A97D1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98074" y="1453725"/>
            <a:ext cx="2722451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5513656D-7804-45C7-9561-4FFDBE1F523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98074" y="2169335"/>
            <a:ext cx="2722451" cy="37799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280D435-2618-C303-AFC8-63317CA2D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8EDD3F3-BE1B-4966-5E82-E3268C595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05117F-2D9D-AC59-957D-8489F6B5EC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A49970A-B1A8-5442-3011-3AF1DB8E6F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48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 (Teal-pattern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1E5967-7F18-5D21-979E-92E1AAF8E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55FD749-6894-46C6-98FD-29B90CB620D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181" t="23499" r="11379" b="25473"/>
          <a:stretch>
            <a:fillRect/>
          </a:stretch>
        </p:blipFill>
        <p:spPr>
          <a:xfrm>
            <a:off x="333376" y="504825"/>
            <a:ext cx="2425700" cy="6477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8668B51-867D-F02C-A4C0-DA9EE2611E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574" t="33902" r="57213" b="5160"/>
          <a:stretch>
            <a:fillRect/>
          </a:stretch>
        </p:blipFill>
        <p:spPr>
          <a:xfrm>
            <a:off x="9543672" y="1"/>
            <a:ext cx="2648329" cy="4745535"/>
          </a:xfrm>
          <a:prstGeom prst="rect">
            <a:avLst/>
          </a:prstGeom>
        </p:spPr>
      </p:pic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F001834C-D9D5-4839-9EDC-F0FB9E3631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8DF8CB-F566-9FF9-B4D0-152E79459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6708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E99A7-B8B8-4860-8872-63A20BC4983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36CF45-35B9-4F30-93CE-11D7DC6AE4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96438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C909-262D-4930-924B-8C4285CF855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21401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8864E4-1D92-4544-8F52-1155810D792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46363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8E0E68-5345-4D62-8D07-AE58AE33067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71325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A5EB641-0C7B-DE05-D036-DF7337BE2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5AFDBA0-7D97-7DB8-CDB8-7EA484E15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9F20B4-DB93-773B-ECCE-CCE1BF567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899ECA4-74C3-7C4E-3BAD-146C67CF3F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74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4B8469-FF2E-4467-8E43-A49A3388A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0DDC14-9B67-4FE8-BC58-A70501A5344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112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07D028-2ECB-46AF-8517-CCF9C089D8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9691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1DDE75-E486-4A48-BDBB-2C2A5B5E64D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689419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7A506B6-1DA9-4CD7-9F56-C6BF2FDC18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019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F41FFAE-2857-4B94-916D-0210AE0A176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018838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34C508-C3AF-422F-B1C7-A38F34513A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8347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D9455C4-8047-4B5B-B5BC-4A0379405BC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48257" y="2270234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AEAC907-A41C-4782-BCD8-2B8C0ADD42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66564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56BBA8E-FD61-47C5-A779-B66918B4D32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666564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7C086EE-5B0B-73B3-E889-E22A59566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D408943-1FB1-B595-463A-40C00A91C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0AFA210-B009-909A-C738-97782D248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38FE446-CD9C-2392-AEDE-2838321778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416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_w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F1D658D-666C-6EDF-5D51-7C96110EE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718C80-BC3C-8579-D358-822B5B39D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2640" y="6390000"/>
            <a:ext cx="695261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168297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B7932-7D06-4E7E-AF70-44D39F481C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B353AB-4D08-4BBD-91C2-E6A30A5F49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0920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A6B5AF-EB3C-46C5-B212-27204822781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693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800475F-DBE2-47A0-89B9-1175EDD8427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466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B5CE08A-01D2-488B-843A-CA3415AB732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2239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BAB9BC-6F39-4494-87B4-04D45B7607B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06012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BBA3B50-BC2A-5FC9-AB77-D62E67522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F2D6789-AA7C-44BC-5F9C-54FB7CCB5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68A16D-406B-D944-8A80-740FAD102B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5ABA811-109D-0E12-308C-65DD149C69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08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0764FD-7DA2-4FE5-A31B-6691075F46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53723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C0C4CA-E13F-460B-A188-81482902B7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05AA54-6669-4974-B1E8-3E58001D87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0098" y="1453723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2A0DDBF-A8B7-4F77-B8D5-E6CF8FB015A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310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3D7A9-75C8-4028-9CA8-F07E93F82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721" y="1453724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B5E2A26-6C2A-419D-B4DC-291BA85B0C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49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DE92C5F-EFFE-48BF-93E1-CC78EFCD29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7344" y="1453723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DA85A52-F7FD-4298-9AE5-CB80F4E3C64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88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E88849-5449-4627-813B-31B40F08F0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5967" y="1453724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A7FC01F-A245-4C0F-BF24-3AAE6AC55C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27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CCD92EA-38A4-44E5-ADF7-78EA3D6DD0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64588" y="1453724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8317D903-C6B2-443C-A2F2-E7B672E08E3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066476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184FACB-1592-0666-C92C-E3F01D913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DE6BD0B-E37C-1D92-3411-5CCF7CA58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214E41-4B33-9975-BC47-2EA959981A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63E360B-DA45-7B1F-1E99-401118601B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29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2903-71A8-4BD2-B059-6BA4C3AA39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4813"/>
            <a:ext cx="562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5437D9-CE22-451C-B458-B3F648A642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7125" y="1449388"/>
            <a:ext cx="5626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169CDD-9FFC-4BEA-A4C1-F55F1EBC5A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19217" y="404813"/>
            <a:ext cx="5612076" cy="5545137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CD89C43-6B75-64C2-06F2-EE4886F9F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C195FCD-F765-75A8-C3C9-9D6C546D4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37645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4F34447-13E0-43B9-BE1F-C60C03555D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1475" y="404813"/>
            <a:ext cx="5632450" cy="5545137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D6BD01-6C23-44ED-8363-1C234E2533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711" y="1449388"/>
            <a:ext cx="5623814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AABB0-FC25-4DDA-B141-9861B8EF6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3725" y="404813"/>
            <a:ext cx="562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54D3D3-6786-752B-ABC0-E618764A0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9CF38B3-A27C-7663-5A27-5EBFBE60D7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9255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G SH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CC66D3-273E-C4D4-E66B-ABBBFBF0D827}"/>
              </a:ext>
            </a:extLst>
          </p:cNvPr>
          <p:cNvSpPr/>
          <p:nvPr userDrawn="1"/>
        </p:nvSpPr>
        <p:spPr bwMode="ltGray">
          <a:xfrm>
            <a:off x="0" y="0"/>
            <a:ext cx="3114000" cy="6759575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600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F49FA9-6D89-44C4-B6C9-EA8D7FB7563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5124" y="1449388"/>
            <a:ext cx="2277592" cy="4500561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58A305F-3A12-9E21-E7B5-7E013624C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1DEAC1F-0E25-FCD0-6D64-81F25D300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1524" y="6390000"/>
            <a:ext cx="575373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878D9AC-FE3B-52E3-DC61-B14C7429C15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B70C57A-AE0D-4DD0-2A88-67D71E985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1524" y="407734"/>
            <a:ext cx="85553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80729E3-14DD-F73C-0754-1F5909DE1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1524" y="831600"/>
            <a:ext cx="85553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949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G SH 5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093C849-593E-4F8D-EA17-3F282670D20E}"/>
              </a:ext>
            </a:extLst>
          </p:cNvPr>
          <p:cNvSpPr/>
          <p:nvPr userDrawn="1"/>
        </p:nvSpPr>
        <p:spPr bwMode="ltGray">
          <a:xfrm>
            <a:off x="10068000" y="0"/>
            <a:ext cx="2124000" cy="6759207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600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B7932-7D06-4E7E-AF70-44D39F481C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B353AB-4D08-4BBD-91C2-E6A30A5F49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09901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A6B5AF-EB3C-46C5-B212-27204822781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327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800475F-DBE2-47A0-89B9-1175EDD8427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6753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B5CE08A-01D2-488B-843A-CA3415AB732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25180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BAB9BC-6F39-4494-87B4-04D45B7607B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328274" y="1710000"/>
            <a:ext cx="1498599" cy="39996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2C7C3BD-E613-6EF3-C207-341DBD5A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6425961-9616-986A-F4A6-16576EC4E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1296" y="6390000"/>
            <a:ext cx="6723960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B34EF4-D1CE-12A2-BA61-DBC9341B6F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951410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F29126-EE7C-5A76-C4B1-1A9ED38531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831600"/>
            <a:ext cx="951410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08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1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73ED98-8BCF-E8BD-14D4-4CD77DFC24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03925" cy="676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28BB49-92B7-4BBE-AD91-816AF9386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00965" y="1449388"/>
            <a:ext cx="5619559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D621A37-520C-02D4-FEF2-90A48B7CB71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6EDF654-7739-B838-8333-4AED1CAE3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5E76A25F-B2EB-5F09-007F-B11351AE5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8076" y="6390000"/>
            <a:ext cx="2837179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049C96-168E-C9E7-E98F-E2F87A4E9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49" y="407734"/>
            <a:ext cx="56292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626010A-20D6-01FF-4672-BC1D489625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1249" y="831600"/>
            <a:ext cx="562927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00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1 (White-patter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950AE92-B676-F52E-7F87-1418597EB9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66946F-2BC9-D8B1-88C9-4759F0C22E0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07" t="22778" r="8746" b="26871"/>
          <a:stretch>
            <a:fillRect/>
          </a:stretch>
        </p:blipFill>
        <p:spPr>
          <a:xfrm>
            <a:off x="311873" y="503049"/>
            <a:ext cx="2537109" cy="63995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3DC5F15-283F-8AF2-5DA2-4DC211B7DD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21753" t="22535" r="63909" b="22342"/>
          <a:stretch>
            <a:fillRect/>
          </a:stretch>
        </p:blipFill>
        <p:spPr>
          <a:xfrm>
            <a:off x="8471825" y="2337877"/>
            <a:ext cx="3720175" cy="4520123"/>
          </a:xfrm>
          <a:prstGeom prst="rect">
            <a:avLst/>
          </a:prstGeom>
        </p:spPr>
      </p:pic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9B45009-61C9-4172-E907-6B408391FD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2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EFBC8441-36F6-E0B3-E9F9-D01FAF6FD2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2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70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2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BB5275-AF66-B209-0E4A-03CE6B6FD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A60BEC5-43E9-FDE8-AD49-786354105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7618" y="6390000"/>
            <a:ext cx="4767637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3077C2-369E-ABA0-B59B-14453917F3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7617" y="407734"/>
            <a:ext cx="7562907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E59E24C-9AF9-1E47-FF78-024315FC34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7617" y="831600"/>
            <a:ext cx="7562907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56CA04CE-FB36-8178-F512-4F81D88C48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032250" cy="676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433B25B-CC6E-05BE-425C-EC03741B40A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8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2 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51B1D62-9E8A-FDCD-7709-0134A8046C9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032250" cy="676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9CCBFA0-C428-80AE-97EA-C62F3FB85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5B66AF74-0993-4CE2-FD61-951140935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7618" y="6390000"/>
            <a:ext cx="4767637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3D3FA17-05BB-B7C8-8031-BA0549AA95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7617" y="407734"/>
            <a:ext cx="7562907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EF6B223-0BCE-6AF0-74AC-D6D488BFE4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7617" y="831600"/>
            <a:ext cx="7562907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E5DE7C7-F79D-B577-09CE-F03065429E8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6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3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768BC-0287-F616-E559-D47D0D40C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966F5C0-747C-5616-CFBC-CB59B4E3C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2400" y="6390000"/>
            <a:ext cx="575285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9B8825-5398-CC9A-CF8F-726FF800C9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2399" y="407734"/>
            <a:ext cx="854812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5DB5AFB-3E24-E514-1CC4-E6CB251A00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2399" y="831600"/>
            <a:ext cx="854812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21E0B6B-43BA-F884-4E65-0B85782448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89275" cy="6756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C8DA119-5089-D9D3-42D8-30CA7C549B7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9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3 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8447A7-90B8-922A-3CF5-F7CA0DBB437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89275" cy="6756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08C1712-74CC-2802-F5A1-C705AF48094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07" t="22778" r="8746" b="26871"/>
          <a:stretch>
            <a:fillRect/>
          </a:stretch>
        </p:blipFill>
        <p:spPr>
          <a:xfrm>
            <a:off x="330924" y="6306838"/>
            <a:ext cx="1382486" cy="34871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4F56256-F426-1233-957F-D96F742FA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FC94017-3432-2201-C47B-4D4281128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2400" y="6390000"/>
            <a:ext cx="575285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DCECEC-362F-0AB6-2B06-B73779B857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2399" y="407734"/>
            <a:ext cx="854812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FAE6372-65E9-B8F2-79C7-2550BFF8C8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2399" y="831600"/>
            <a:ext cx="854812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540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4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36CF45-35B9-4F30-93CE-11D7DC6AE4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89691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C909-262D-4930-924B-8C4285CF855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19019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8864E4-1D92-4544-8F52-1155810D792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48347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8E0E68-5345-4D62-8D07-AE58AE33067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77674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749035-42A4-D2DD-D2EC-56D671810C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2508250" cy="6757147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C05E365-ACE0-3AF1-45CA-84AEB60FD54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950C816-E95F-D7C1-2438-FDFBBE462F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8993" y="407734"/>
            <a:ext cx="9131531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BF53334-D227-FC96-57D0-2392E9C558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8993" y="831600"/>
            <a:ext cx="9131531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5C02A74-5467-A2EB-D567-1A91EE0F1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C4008E5F-E8E8-D96F-92F2-DD495EDBF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88993" y="6390000"/>
            <a:ext cx="6336262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174780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4 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36CF45-35B9-4F30-93CE-11D7DC6AE4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89691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C909-262D-4930-924B-8C4285CF855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19019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8864E4-1D92-4544-8F52-1155810D792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48347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8E0E68-5345-4D62-8D07-AE58AE33067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77674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749035-42A4-D2DD-D2EC-56D671810C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2508250" cy="675714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82A3E83-E107-7E5F-40AB-65835BD180C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07" t="22778" r="8746" b="26871"/>
          <a:stretch>
            <a:fillRect/>
          </a:stretch>
        </p:blipFill>
        <p:spPr>
          <a:xfrm>
            <a:off x="330924" y="6306838"/>
            <a:ext cx="1382486" cy="34871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AA35DCF-0E95-5D20-AECD-C3857D993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EEF29B6-EDBD-1204-3C18-D37A045AE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88994" y="6390000"/>
            <a:ext cx="633626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F2E3B6-B924-4AD9-E3D9-AF06E6F6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8993" y="407734"/>
            <a:ext cx="9131531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F4312E-8364-3336-2FE0-2710BBD5A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8993" y="831600"/>
            <a:ext cx="9131531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96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637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_w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F1D658D-666C-6EDF-5D51-7C96110EE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718C80-BC3C-8579-D358-822B5B39D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2640" y="6390000"/>
            <a:ext cx="695261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373730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graphicFrame>
        <p:nvGraphicFramePr>
          <p:cNvPr id="5" name="Gráfico 16">
            <a:extLst>
              <a:ext uri="{FF2B5EF4-FFF2-40B4-BE49-F238E27FC236}">
                <a16:creationId xmlns:a16="http://schemas.microsoft.com/office/drawing/2014/main" id="{610EE794-2091-B381-858D-0F378871D88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496227552"/>
              </p:ext>
            </p:extLst>
          </p:nvPr>
        </p:nvGraphicFramePr>
        <p:xfrm>
          <a:off x="371475" y="1525838"/>
          <a:ext cx="11449050" cy="4500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70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6" name="CuadroTexto 21">
            <a:extLst>
              <a:ext uri="{FF2B5EF4-FFF2-40B4-BE49-F238E27FC236}">
                <a16:creationId xmlns:a16="http://schemas.microsoft.com/office/drawing/2014/main" id="{4F962D4B-1B26-1658-CD3F-BB440937B30D}"/>
              </a:ext>
            </a:extLst>
          </p:cNvPr>
          <p:cNvSpPr txBox="1"/>
          <p:nvPr userDrawn="1"/>
        </p:nvSpPr>
        <p:spPr>
          <a:xfrm>
            <a:off x="4410025" y="1615005"/>
            <a:ext cx="337195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Share en Valor Total Canasta Mayo – Junio 2023</a:t>
            </a:r>
          </a:p>
        </p:txBody>
      </p:sp>
      <p:graphicFrame>
        <p:nvGraphicFramePr>
          <p:cNvPr id="5" name="Gráfico 7">
            <a:extLst>
              <a:ext uri="{FF2B5EF4-FFF2-40B4-BE49-F238E27FC236}">
                <a16:creationId xmlns:a16="http://schemas.microsoft.com/office/drawing/2014/main" id="{08D548EB-7D2D-9834-E0D5-B50FD6CC755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723600703"/>
              </p:ext>
            </p:extLst>
          </p:nvPr>
        </p:nvGraphicFramePr>
        <p:xfrm>
          <a:off x="371475" y="1989969"/>
          <a:ext cx="11449050" cy="3821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1 (gradient)">
    <p:bg>
      <p:bgPr>
        <a:gradFill flip="none" rotWithShape="1">
          <a:gsLst>
            <a:gs pos="0">
              <a:schemeClr val="tx2"/>
            </a:gs>
            <a:gs pos="100000">
              <a:schemeClr val="accent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1E5967-7F18-5D21-979E-92E1AAF8E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44A0D5B-5762-6169-CCA5-A972720C768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69524" y="518519"/>
            <a:ext cx="2413104" cy="634005"/>
          </a:xfrm>
          <a:prstGeom prst="rect">
            <a:avLst/>
          </a:prstGeom>
        </p:spPr>
      </p:pic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7E58F06-D743-25E5-C441-16EE45E92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07C2078-A8A8-13DD-E31C-5753F8CD1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3513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graphicFrame>
        <p:nvGraphicFramePr>
          <p:cNvPr id="77" name="Gráfico 8">
            <a:extLst>
              <a:ext uri="{FF2B5EF4-FFF2-40B4-BE49-F238E27FC236}">
                <a16:creationId xmlns:a16="http://schemas.microsoft.com/office/drawing/2014/main" id="{4659B917-12E0-1436-7201-83DAEE186AD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167269521"/>
              </p:ext>
            </p:extLst>
          </p:nvPr>
        </p:nvGraphicFramePr>
        <p:xfrm>
          <a:off x="1102702" y="1799174"/>
          <a:ext cx="9986596" cy="4227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175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graphicFrame>
        <p:nvGraphicFramePr>
          <p:cNvPr id="2" name="Gráfico 12">
            <a:extLst>
              <a:ext uri="{FF2B5EF4-FFF2-40B4-BE49-F238E27FC236}">
                <a16:creationId xmlns:a16="http://schemas.microsoft.com/office/drawing/2014/main" id="{8E7F3E67-6168-7CB3-044E-B99D4D31057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123128550"/>
              </p:ext>
            </p:extLst>
          </p:nvPr>
        </p:nvGraphicFramePr>
        <p:xfrm>
          <a:off x="573578" y="1687484"/>
          <a:ext cx="11055927" cy="4264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608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83B396-763C-1222-EAAE-FEE5FAE25B96}"/>
              </a:ext>
            </a:extLst>
          </p:cNvPr>
          <p:cNvSpPr txBox="1">
            <a:spLocks/>
          </p:cNvSpPr>
          <p:nvPr userDrawn="1"/>
        </p:nvSpPr>
        <p:spPr>
          <a:xfrm>
            <a:off x="341156" y="1842456"/>
            <a:ext cx="6208331" cy="211522"/>
          </a:xfrm>
          <a:prstGeom prst="rect">
            <a:avLst/>
          </a:prstGeom>
        </p:spPr>
        <p:txBody>
          <a:bodyPr lIns="91440" tIns="45720" rIns="91440" bIns="45720" anchor="ctr"/>
          <a:lstStyle>
            <a:defPPr>
              <a:defRPr lang="pt-BR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Variação Lealdade (</a:t>
            </a:r>
            <a:r>
              <a:rPr kumimoji="0" lang="pt-BR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p.p</a:t>
            </a: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.) - Q3’ 22 </a:t>
            </a:r>
            <a:r>
              <a:rPr kumimoji="0" lang="pt-BR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vs</a:t>
            </a: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8E53574-7E76-A1B5-CA4D-092B4EB18432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486072717"/>
              </p:ext>
            </p:extLst>
          </p:nvPr>
        </p:nvGraphicFramePr>
        <p:xfrm>
          <a:off x="401795" y="1948217"/>
          <a:ext cx="11449049" cy="3829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407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47A2F17B-BB9B-C63D-8F95-71C4795FD50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62800" y="1343991"/>
            <a:ext cx="4657725" cy="4605959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C5D3EFA-05F3-789E-C2D8-886115F192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86338969"/>
              </p:ext>
            </p:extLst>
          </p:nvPr>
        </p:nvGraphicFramePr>
        <p:xfrm>
          <a:off x="371477" y="1343991"/>
          <a:ext cx="6791324" cy="4682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071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1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6F76673D-7ED4-326A-942F-D923DA0DA93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07" t="22778" r="8746" b="26871"/>
          <a:stretch>
            <a:fillRect/>
          </a:stretch>
        </p:blipFill>
        <p:spPr>
          <a:xfrm>
            <a:off x="311873" y="5605974"/>
            <a:ext cx="2537109" cy="63995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25EDCDB-BFC5-9262-7791-9F2E8810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21753" t="22535" r="63909" b="22342"/>
          <a:stretch>
            <a:fillRect/>
          </a:stretch>
        </p:blipFill>
        <p:spPr>
          <a:xfrm>
            <a:off x="8489992" y="2359950"/>
            <a:ext cx="3702008" cy="44980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26DBCC0-A9F9-013B-DA00-117486A534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AF3474-ED50-D5EE-86EC-840A8AC4C3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Thank you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5003D3A-2103-08FF-5184-79E57BBAAB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807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 1 (black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8976DD77-5657-F2A7-D34B-8A74CA7FF9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C94567-D795-1D72-11CF-46AE77BD9F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Thank you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C95A79A-AC47-FE54-A3E7-1FDC1E8FDBE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181" t="23499" r="11379" b="25473"/>
          <a:stretch>
            <a:fillRect/>
          </a:stretch>
        </p:blipFill>
        <p:spPr>
          <a:xfrm>
            <a:off x="333376" y="5626100"/>
            <a:ext cx="2425700" cy="647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0B7858A-31F4-7423-4312-C0660FD4926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574" t="33902" r="57213" b="5160"/>
          <a:stretch>
            <a:fillRect/>
          </a:stretch>
        </p:blipFill>
        <p:spPr>
          <a:xfrm>
            <a:off x="9682619" y="1"/>
            <a:ext cx="2509381" cy="449655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EDF30F-C31F-3244-3402-89BF0C04AD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512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 1 (black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8976DD77-5657-F2A7-D34B-8A74CA7FF9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C94567-D795-1D72-11CF-46AE77BD9F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Thank you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C95A79A-AC47-FE54-A3E7-1FDC1E8FDBE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181" t="23499" r="11379" b="25473"/>
          <a:stretch>
            <a:fillRect/>
          </a:stretch>
        </p:blipFill>
        <p:spPr>
          <a:xfrm>
            <a:off x="333376" y="5626100"/>
            <a:ext cx="2425700" cy="6477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EDF30F-C31F-3244-3402-89BF0C04AD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43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1 (blac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8668B51-867D-F02C-A4C0-DA9EE2611E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75" t="5263" r="57086" b="44062"/>
          <a:stretch>
            <a:fillRect/>
          </a:stretch>
        </p:blipFill>
        <p:spPr>
          <a:xfrm>
            <a:off x="8670926" y="1593264"/>
            <a:ext cx="3521075" cy="525519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B882F3D-E261-194D-D7EE-64C8B888474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71475" y="5639795"/>
            <a:ext cx="2413104" cy="634005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8B0BC088-16E8-552A-DD81-5EEE5623D0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7E96F6-24FB-7123-A90E-B0C49DF52C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Thank you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5066E0C-EAFA-2CDF-8A72-C8607AAE9F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152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 1 (black)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B882F3D-E261-194D-D7EE-64C8B888474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71475" y="5639795"/>
            <a:ext cx="2413104" cy="63400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D1EF3F67-749B-00B5-7F9B-446B6BFA3A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CC5414-F079-4D66-D2E5-BFFA6F9D6A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Thank you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7B1D988-AB96-CF42-C03E-F0F71D3BB2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08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6" y="2258559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1713600"/>
            <a:ext cx="976676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240192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teal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232493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(Gradient)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14307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(teal-pattern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42F9CB-0589-F398-57FD-3EC1EFF96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190" t="-710" r="28736" b="56646"/>
          <a:stretch>
            <a:fillRect/>
          </a:stretch>
        </p:blipFill>
        <p:spPr>
          <a:xfrm>
            <a:off x="8629273" y="2100638"/>
            <a:ext cx="3562728" cy="47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1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(blue-pattern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42F9CB-0589-F398-57FD-3EC1EFF96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128" t="-852" r="28732" b="56719"/>
          <a:stretch>
            <a:fillRect/>
          </a:stretch>
        </p:blipFill>
        <p:spPr>
          <a:xfrm>
            <a:off x="8640223" y="2100640"/>
            <a:ext cx="3562727" cy="475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Placeholder 1"/>
          <p:cNvSpPr>
            <a:spLocks noGrp="1"/>
          </p:cNvSpPr>
          <p:nvPr>
            <p:ph type="title"/>
          </p:nvPr>
        </p:nvSpPr>
        <p:spPr>
          <a:xfrm>
            <a:off x="371475" y="407734"/>
            <a:ext cx="11455400" cy="40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92" name="Text Placeholder 2"/>
          <p:cNvSpPr>
            <a:spLocks noGrp="1"/>
          </p:cNvSpPr>
          <p:nvPr>
            <p:ph type="body" idx="1"/>
          </p:nvPr>
        </p:nvSpPr>
        <p:spPr>
          <a:xfrm>
            <a:off x="371476" y="1449387"/>
            <a:ext cx="11451936" cy="4506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162249" y="-600255"/>
            <a:ext cx="13699530" cy="7053442"/>
            <a:chOff x="-1162249" y="-600255"/>
            <a:chExt cx="13699530" cy="7053442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256200" y="1435011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256200" y="6202956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-256200" y="3426354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-256200" y="5948198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 userDrawn="1"/>
          </p:nvSpPr>
          <p:spPr>
            <a:xfrm>
              <a:off x="-747711" y="1370900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5.50cm</a:t>
              </a: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-747711" y="3357884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0 cm</a:t>
              </a: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-747711" y="5709600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7 cm</a:t>
              </a:r>
            </a:p>
          </p:txBody>
        </p:sp>
        <p:sp>
          <p:nvSpPr>
            <p:cNvPr id="60" name="TextBox 59"/>
            <p:cNvSpPr txBox="1"/>
            <p:nvPr userDrawn="1"/>
          </p:nvSpPr>
          <p:spPr>
            <a:xfrm>
              <a:off x="304800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 dirty="0">
                  <a:solidFill>
                    <a:schemeClr val="accent2"/>
                  </a:solidFill>
                </a:rPr>
                <a:t>15.9cm</a:t>
              </a:r>
            </a:p>
          </p:txBody>
        </p:sp>
        <p:sp>
          <p:nvSpPr>
            <p:cNvPr id="72" name="TextBox 71"/>
            <p:cNvSpPr txBox="1"/>
            <p:nvPr userDrawn="1"/>
          </p:nvSpPr>
          <p:spPr>
            <a:xfrm>
              <a:off x="11426031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15.9 cm</a:t>
              </a:r>
            </a:p>
          </p:txBody>
        </p:sp>
        <p:cxnSp>
          <p:nvCxnSpPr>
            <p:cNvPr id="5" name="Straight Connector 4"/>
            <p:cNvCxnSpPr/>
            <p:nvPr userDrawn="1"/>
          </p:nvCxnSpPr>
          <p:spPr>
            <a:xfrm>
              <a:off x="371113" y="-265725"/>
              <a:ext cx="0" cy="18000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 userDrawn="1"/>
          </p:nvSpPr>
          <p:spPr>
            <a:xfrm>
              <a:off x="-1143000" y="5832711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Content Bottom</a:t>
              </a:r>
            </a:p>
          </p:txBody>
        </p:sp>
        <p:sp>
          <p:nvSpPr>
            <p:cNvPr id="86" name="TextBox 85"/>
            <p:cNvSpPr txBox="1"/>
            <p:nvPr userDrawn="1"/>
          </p:nvSpPr>
          <p:spPr>
            <a:xfrm>
              <a:off x="-1143000" y="1494011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Content Top</a:t>
              </a:r>
            </a:p>
          </p:txBody>
        </p:sp>
        <p:sp>
          <p:nvSpPr>
            <p:cNvPr id="88" name="TextBox 87"/>
            <p:cNvSpPr txBox="1"/>
            <p:nvPr userDrawn="1"/>
          </p:nvSpPr>
          <p:spPr>
            <a:xfrm>
              <a:off x="-590537" y="-438330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Left Margin</a:t>
              </a:r>
            </a:p>
          </p:txBody>
        </p:sp>
        <p:sp>
          <p:nvSpPr>
            <p:cNvPr id="89" name="TextBox 88"/>
            <p:cNvSpPr txBox="1"/>
            <p:nvPr userDrawn="1"/>
          </p:nvSpPr>
          <p:spPr>
            <a:xfrm>
              <a:off x="11898039" y="-438330"/>
              <a:ext cx="63924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 dirty="0">
                  <a:solidFill>
                    <a:schemeClr val="accent2"/>
                  </a:solidFill>
                </a:rPr>
                <a:t>Right Margin</a:t>
              </a:r>
            </a:p>
          </p:txBody>
        </p:sp>
        <p:cxnSp>
          <p:nvCxnSpPr>
            <p:cNvPr id="98" name="Straight Connector 97"/>
            <p:cNvCxnSpPr/>
            <p:nvPr userDrawn="1"/>
          </p:nvCxnSpPr>
          <p:spPr>
            <a:xfrm>
              <a:off x="6096000" y="-363357"/>
              <a:ext cx="0" cy="180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 userDrawn="1"/>
          </p:nvSpPr>
          <p:spPr>
            <a:xfrm>
              <a:off x="5914719" y="-600255"/>
              <a:ext cx="3622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accent2"/>
                  </a:solidFill>
                </a:rPr>
                <a:t>Middle </a:t>
              </a:r>
              <a:br>
                <a:rPr lang="en-GB" sz="800" dirty="0">
                  <a:solidFill>
                    <a:schemeClr val="accent2"/>
                  </a:solidFill>
                </a:rPr>
              </a:br>
              <a:r>
                <a:rPr lang="en-GB" sz="800" dirty="0">
                  <a:solidFill>
                    <a:schemeClr val="accent2"/>
                  </a:solidFill>
                </a:rPr>
                <a:t>0cm </a:t>
              </a:r>
            </a:p>
          </p:txBody>
        </p:sp>
        <p:sp>
          <p:nvSpPr>
            <p:cNvPr id="101" name="TextBox 100"/>
            <p:cNvSpPr txBox="1"/>
            <p:nvPr userDrawn="1"/>
          </p:nvSpPr>
          <p:spPr>
            <a:xfrm>
              <a:off x="5636264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accent2"/>
                  </a:solidFill>
                </a:rPr>
                <a:t>0.26cm</a:t>
              </a:r>
            </a:p>
          </p:txBody>
        </p:sp>
        <p:cxnSp>
          <p:nvCxnSpPr>
            <p:cNvPr id="104" name="Straight Connector 103"/>
            <p:cNvCxnSpPr/>
            <p:nvPr userDrawn="1"/>
          </p:nvCxnSpPr>
          <p:spPr>
            <a:xfrm>
              <a:off x="6000389" y="-265725"/>
              <a:ext cx="0" cy="180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>
              <a:off x="6190362" y="-265725"/>
              <a:ext cx="0" cy="180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 userDrawn="1"/>
          </p:nvSpPr>
          <p:spPr>
            <a:xfrm>
              <a:off x="6191102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accent2"/>
                  </a:solidFill>
                </a:rPr>
                <a:t>0.26cm</a:t>
              </a:r>
            </a:p>
          </p:txBody>
        </p:sp>
        <p:cxnSp>
          <p:nvCxnSpPr>
            <p:cNvPr id="107" name="Straight Connector 106"/>
            <p:cNvCxnSpPr/>
            <p:nvPr userDrawn="1"/>
          </p:nvCxnSpPr>
          <p:spPr>
            <a:xfrm>
              <a:off x="11823411" y="-265725"/>
              <a:ext cx="0" cy="18000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>
              <a:off x="-256200" y="407734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 userDrawn="1"/>
          </p:nvSpPr>
          <p:spPr>
            <a:xfrm>
              <a:off x="-747711" y="386341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8.4cm</a:t>
              </a:r>
            </a:p>
          </p:txBody>
        </p:sp>
        <p:sp>
          <p:nvSpPr>
            <p:cNvPr id="110" name="TextBox 109"/>
            <p:cNvSpPr txBox="1"/>
            <p:nvPr userDrawn="1"/>
          </p:nvSpPr>
          <p:spPr>
            <a:xfrm>
              <a:off x="-1143000" y="509452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Title Top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25CEB6-6DDA-49BF-824C-CFA9D8A07E3F}"/>
                </a:ext>
              </a:extLst>
            </p:cNvPr>
            <p:cNvSpPr txBox="1"/>
            <p:nvPr userDrawn="1"/>
          </p:nvSpPr>
          <p:spPr>
            <a:xfrm>
              <a:off x="-766960" y="6206965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7.70 cm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658A23-15A2-4406-AF7E-89707B5575E7}"/>
                </a:ext>
              </a:extLst>
            </p:cNvPr>
            <p:cNvSpPr txBox="1"/>
            <p:nvPr userDrawn="1"/>
          </p:nvSpPr>
          <p:spPr>
            <a:xfrm>
              <a:off x="-1162249" y="6330076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Image Bottom</a:t>
              </a:r>
            </a:p>
          </p:txBody>
        </p: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14C844D-A5F7-B0AD-7C8B-1F71318F6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1656CA-15D3-5A5B-6F3C-96700B7FC5D1}"/>
              </a:ext>
            </a:extLst>
          </p:cNvPr>
          <p:cNvSpPr/>
          <p:nvPr userDrawn="1"/>
        </p:nvSpPr>
        <p:spPr bwMode="ltGray">
          <a:xfrm>
            <a:off x="1" y="6759575"/>
            <a:ext cx="12191999" cy="98426"/>
          </a:xfrm>
          <a:prstGeom prst="rect">
            <a:avLst/>
          </a:prstGeom>
          <a:gradFill>
            <a:gsLst>
              <a:gs pos="0">
                <a:srgbClr val="00A8B8"/>
              </a:gs>
              <a:gs pos="100000">
                <a:srgbClr val="2EEFEE"/>
              </a:gs>
            </a:gsLst>
            <a:lin ang="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pt-BR" sz="1600" b="0" dirty="0" err="1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ABFA495-BCC8-6635-35CA-D8ABBA82B230}"/>
              </a:ext>
            </a:extLst>
          </p:cNvPr>
          <p:cNvGrpSpPr/>
          <p:nvPr userDrawn="1"/>
        </p:nvGrpSpPr>
        <p:grpSpPr>
          <a:xfrm>
            <a:off x="7081185" y="-600255"/>
            <a:ext cx="3909599" cy="486636"/>
            <a:chOff x="7385834" y="-516819"/>
            <a:chExt cx="3239278" cy="403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CD17F3-E8F5-921D-E644-C029462888C3}"/>
                </a:ext>
              </a:extLst>
            </p:cNvPr>
            <p:cNvSpPr/>
            <p:nvPr userDrawn="1"/>
          </p:nvSpPr>
          <p:spPr bwMode="ltGray">
            <a:xfrm>
              <a:off x="7385834" y="-516819"/>
              <a:ext cx="403200" cy="403200"/>
            </a:xfrm>
            <a:prstGeom prst="rect">
              <a:avLst/>
            </a:prstGeom>
            <a:solidFill>
              <a:srgbClr val="00A8B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3ACF41-75CA-857E-487D-0BAFC5BA7A16}"/>
                </a:ext>
              </a:extLst>
            </p:cNvPr>
            <p:cNvSpPr/>
            <p:nvPr userDrawn="1"/>
          </p:nvSpPr>
          <p:spPr bwMode="ltGray">
            <a:xfrm>
              <a:off x="7792427" y="-516819"/>
              <a:ext cx="403200" cy="403200"/>
            </a:xfrm>
            <a:prstGeom prst="rect">
              <a:avLst/>
            </a:prstGeom>
            <a:solidFill>
              <a:srgbClr val="004A5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412259-69D9-1980-5017-42770AA652AD}"/>
                </a:ext>
              </a:extLst>
            </p:cNvPr>
            <p:cNvSpPr/>
            <p:nvPr userDrawn="1"/>
          </p:nvSpPr>
          <p:spPr bwMode="ltGray">
            <a:xfrm>
              <a:off x="8198635" y="-516819"/>
              <a:ext cx="403200" cy="403200"/>
            </a:xfrm>
            <a:prstGeom prst="rect">
              <a:avLst/>
            </a:prstGeom>
            <a:solidFill>
              <a:srgbClr val="FFD61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AB4767-06A0-40B0-A88A-38CD1B95C499}"/>
                </a:ext>
              </a:extLst>
            </p:cNvPr>
            <p:cNvSpPr/>
            <p:nvPr userDrawn="1"/>
          </p:nvSpPr>
          <p:spPr bwMode="ltGray">
            <a:xfrm>
              <a:off x="8605387" y="-516819"/>
              <a:ext cx="403200" cy="403200"/>
            </a:xfrm>
            <a:prstGeom prst="rect">
              <a:avLst/>
            </a:prstGeom>
            <a:solidFill>
              <a:srgbClr val="2EEFEE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9AC594-550E-3839-C4F1-75DE455D7605}"/>
                </a:ext>
              </a:extLst>
            </p:cNvPr>
            <p:cNvSpPr/>
            <p:nvPr userDrawn="1"/>
          </p:nvSpPr>
          <p:spPr bwMode="ltGray">
            <a:xfrm>
              <a:off x="9007883" y="-516819"/>
              <a:ext cx="403200" cy="403200"/>
            </a:xfrm>
            <a:prstGeom prst="rect">
              <a:avLst/>
            </a:prstGeom>
            <a:solidFill>
              <a:srgbClr val="0AF0B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D5DC5D5-7532-CB48-3836-53EF3BC39BC0}"/>
                </a:ext>
              </a:extLst>
            </p:cNvPr>
            <p:cNvSpPr/>
            <p:nvPr userDrawn="1"/>
          </p:nvSpPr>
          <p:spPr bwMode="ltGray">
            <a:xfrm>
              <a:off x="9408387" y="-516819"/>
              <a:ext cx="403200" cy="403200"/>
            </a:xfrm>
            <a:prstGeom prst="rect">
              <a:avLst/>
            </a:prstGeom>
            <a:solidFill>
              <a:srgbClr val="F871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877D7F-AE9C-DF89-EDFE-5AAFF75C12F8}"/>
                </a:ext>
              </a:extLst>
            </p:cNvPr>
            <p:cNvSpPr/>
            <p:nvPr userDrawn="1"/>
          </p:nvSpPr>
          <p:spPr bwMode="ltGray">
            <a:xfrm>
              <a:off x="9818373" y="-516819"/>
              <a:ext cx="403200" cy="403200"/>
            </a:xfrm>
            <a:prstGeom prst="rect">
              <a:avLst/>
            </a:prstGeom>
            <a:solidFill>
              <a:srgbClr val="0179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EEF38B-4BA8-FAFF-0835-14FFD23E584C}"/>
                </a:ext>
              </a:extLst>
            </p:cNvPr>
            <p:cNvSpPr/>
            <p:nvPr userDrawn="1"/>
          </p:nvSpPr>
          <p:spPr bwMode="ltGray">
            <a:xfrm>
              <a:off x="10221912" y="-516819"/>
              <a:ext cx="403200" cy="403200"/>
            </a:xfrm>
            <a:prstGeom prst="rect">
              <a:avLst/>
            </a:prstGeom>
            <a:solidFill>
              <a:srgbClr val="FF82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</p:grp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F5A9E870-4B5A-7925-EF8E-35FA096F0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228872E-0097-252B-BF28-76CB82BFE261}"/>
              </a:ext>
            </a:extLst>
          </p:cNvPr>
          <p:cNvPicPr>
            <a:picLocks noChangeAspect="1"/>
          </p:cNvPicPr>
          <p:nvPr userDrawn="1">
            <p:custDataLst>
              <p:tags r:id="rId50"/>
            </p:custDataLst>
          </p:nvPr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 t="33184" b="33184"/>
          <a:stretch/>
        </p:blipFill>
        <p:spPr>
          <a:xfrm>
            <a:off x="269875" y="6311809"/>
            <a:ext cx="1460500" cy="36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62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0" r:id="rId2"/>
    <p:sldLayoutId id="2147483882" r:id="rId3"/>
    <p:sldLayoutId id="2147483894" r:id="rId4"/>
    <p:sldLayoutId id="2147483697" r:id="rId5"/>
    <p:sldLayoutId id="2147483696" r:id="rId6"/>
    <p:sldLayoutId id="2147483899" r:id="rId7"/>
    <p:sldLayoutId id="2147483877" r:id="rId8"/>
    <p:sldLayoutId id="2147483878" r:id="rId9"/>
    <p:sldLayoutId id="2147483879" r:id="rId10"/>
    <p:sldLayoutId id="2147483844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900" r:id="rId22"/>
    <p:sldLayoutId id="2147483771" r:id="rId23"/>
    <p:sldLayoutId id="2147483772" r:id="rId24"/>
    <p:sldLayoutId id="2147483773" r:id="rId25"/>
    <p:sldLayoutId id="2147483774" r:id="rId26"/>
    <p:sldLayoutId id="2147483827" r:id="rId27"/>
    <p:sldLayoutId id="2147483829" r:id="rId28"/>
    <p:sldLayoutId id="2147483845" r:id="rId29"/>
    <p:sldLayoutId id="2147483830" r:id="rId30"/>
    <p:sldLayoutId id="2147483847" r:id="rId31"/>
    <p:sldLayoutId id="2147483848" r:id="rId32"/>
    <p:sldLayoutId id="2147483849" r:id="rId33"/>
    <p:sldLayoutId id="2147483850" r:id="rId34"/>
    <p:sldLayoutId id="2147483851" r:id="rId35"/>
    <p:sldLayoutId id="2147483775" r:id="rId36"/>
    <p:sldLayoutId id="2147483897" r:id="rId37"/>
    <p:sldLayoutId id="2147483887" r:id="rId38"/>
    <p:sldLayoutId id="2147483889" r:id="rId39"/>
    <p:sldLayoutId id="2147483890" r:id="rId40"/>
    <p:sldLayoutId id="2147483891" r:id="rId41"/>
    <p:sldLayoutId id="2147483892" r:id="rId42"/>
    <p:sldLayoutId id="2147483893" r:id="rId43"/>
    <p:sldLayoutId id="2147483883" r:id="rId44"/>
    <p:sldLayoutId id="2147483886" r:id="rId45"/>
    <p:sldLayoutId id="2147483898" r:id="rId46"/>
    <p:sldLayoutId id="2147483895" r:id="rId47"/>
    <p:sldLayoutId id="2147483896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2400" b="1" kern="120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57188" indent="-1793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534988" indent="-1778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758825" indent="-1793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982663" indent="-1793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 userDrawn="1">
          <p15:clr>
            <a:srgbClr val="F26B43"/>
          </p15:clr>
        </p15:guide>
        <p15:guide id="14" pos="7446" userDrawn="1">
          <p15:clr>
            <a:srgbClr val="F26B43"/>
          </p15:clr>
        </p15:guide>
        <p15:guide id="28" orient="horz" pos="913" userDrawn="1">
          <p15:clr>
            <a:srgbClr val="F26B43"/>
          </p15:clr>
        </p15:guide>
        <p15:guide id="29" orient="horz" pos="255" userDrawn="1">
          <p15:clr>
            <a:srgbClr val="F26B43"/>
          </p15:clr>
        </p15:guide>
        <p15:guide id="33" orient="horz" pos="3748" userDrawn="1">
          <p15:clr>
            <a:srgbClr val="F26B43"/>
          </p15:clr>
        </p15:guide>
        <p15:guide id="35" pos="234" userDrawn="1">
          <p15:clr>
            <a:srgbClr val="F26B43"/>
          </p15:clr>
        </p15:guide>
        <p15:guide id="36" pos="3840" userDrawn="1">
          <p15:clr>
            <a:srgbClr val="F26B43"/>
          </p15:clr>
        </p15:guide>
        <p15:guide id="37" pos="3782" userDrawn="1">
          <p15:clr>
            <a:srgbClr val="F26B43"/>
          </p15:clr>
        </p15:guide>
        <p15:guide id="38" pos="3900" userDrawn="1">
          <p15:clr>
            <a:srgbClr val="F26B43"/>
          </p15:clr>
        </p15:guide>
        <p15:guide id="39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7">
            <a:extLst>
              <a:ext uri="{FF2B5EF4-FFF2-40B4-BE49-F238E27FC236}">
                <a16:creationId xmlns:a16="http://schemas.microsoft.com/office/drawing/2014/main" id="{150B6E14-8419-04EB-BAFD-7835340189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538"/>
            <a:ext cx="12192000" cy="68389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9386EA-689E-22B2-2BE8-947F91FDE3C6}"/>
              </a:ext>
            </a:extLst>
          </p:cNvPr>
          <p:cNvSpPr/>
          <p:nvPr/>
        </p:nvSpPr>
        <p:spPr bwMode="ltGray">
          <a:xfrm>
            <a:off x="-19728" y="-9539"/>
            <a:ext cx="12191999" cy="6858000"/>
          </a:xfrm>
          <a:prstGeom prst="rect">
            <a:avLst/>
          </a:prstGeom>
          <a:gradFill flip="none" rotWithShape="1">
            <a:gsLst>
              <a:gs pos="4000">
                <a:srgbClr val="001C20">
                  <a:alpha val="94974"/>
                </a:srgbClr>
              </a:gs>
              <a:gs pos="75000">
                <a:schemeClr val="bg2">
                  <a:alpha val="0"/>
                </a:schemeClr>
              </a:gs>
            </a:gsLst>
            <a:lin ang="12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s-MX" sz="1600" b="0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FFA67-E1CB-B19F-AEB6-1C2A8902A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225" y="1229266"/>
            <a:ext cx="4565650" cy="574517"/>
          </a:xfrm>
        </p:spPr>
        <p:txBody>
          <a:bodyPr/>
          <a:lstStyle/>
          <a:p>
            <a:r>
              <a:rPr lang="es-MX" noProof="0" dirty="0"/>
              <a:t>Análisis de Cobertura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2067E55-896D-1F41-2D43-E0E51055B1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199" b="32199"/>
          <a:stretch/>
        </p:blipFill>
        <p:spPr>
          <a:xfrm>
            <a:off x="198783" y="479498"/>
            <a:ext cx="2669441" cy="7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60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32F71C6-5C1D-473C-22A0-261A016551AD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Objetivo del Análisis de Cobertura: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D278076-07E4-215D-C24D-C6B794BC6A0A}"/>
              </a:ext>
            </a:extLst>
          </p:cNvPr>
          <p:cNvSpPr txBox="1"/>
          <p:nvPr/>
        </p:nvSpPr>
        <p:spPr>
          <a:xfrm>
            <a:off x="1988126" y="1037471"/>
            <a:ext cx="8734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El nivel de cobertura 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es un indicador del rendimiento del panel.</a:t>
            </a:r>
            <a:b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br>
              <a:rPr lang="es-MX" sz="1800" noProof="0" dirty="0">
                <a:solidFill>
                  <a:schemeClr val="tx1"/>
                </a:solidFill>
              </a:rPr>
            </a:br>
            <a:br>
              <a:rPr lang="es-MX" sz="1800" noProof="0" dirty="0">
                <a:solidFill>
                  <a:schemeClr val="tx1"/>
                </a:solidFill>
              </a:rPr>
            </a:b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Es, ante todo, un indicador del tipo de consumo y comportamiento de una </a:t>
            </a:r>
            <a:r>
              <a:rPr lang="es-MX" b="1" noProof="0" dirty="0">
                <a:solidFill>
                  <a:srgbClr val="3B4145"/>
                </a:solidFill>
                <a:latin typeface="+mj-lt"/>
              </a:rPr>
              <a:t>categoría dentro del hogar.</a:t>
            </a:r>
            <a:br>
              <a:rPr lang="es-MX" sz="1600" b="1" noProof="0" dirty="0">
                <a:latin typeface="+mj-lt"/>
              </a:rPr>
            </a:br>
            <a:endParaRPr lang="es-MX" noProof="0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3728C66-BBF9-3047-6C39-30A0A442C370}"/>
              </a:ext>
            </a:extLst>
          </p:cNvPr>
          <p:cNvSpPr txBox="1">
            <a:spLocks/>
          </p:cNvSpPr>
          <p:nvPr/>
        </p:nvSpPr>
        <p:spPr>
          <a:xfrm>
            <a:off x="360874" y="2430760"/>
            <a:ext cx="11466000" cy="36684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</a:rPr>
              <a:t>Mayor y mejor entendimiento del mercado y de las relaciones de consumo, permitiendo alinear las estrategias de venta del cliente con los hábitos de compra de los hogares</a:t>
            </a: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</a:rPr>
              <a:t>Encontrar oportunidades de mejora en nuestro servicio y posicionarlo como aporte de valor para el cliente</a:t>
            </a: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</a:rPr>
              <a:t>Estimar el pipeline del fabricante/marca/segmento</a:t>
            </a: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</a:rPr>
              <a:t>Validar</a:t>
            </a: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tendencias</a:t>
            </a:r>
            <a:r>
              <a:rPr lang="es-MX" sz="2000" noProof="0" dirty="0">
                <a:cs typeface="Calibri" panose="020F0502020204030204" pitchFamily="34" charset="0"/>
              </a:rPr>
              <a:t> y variaciones contrarias de corto a largo plazo para identificar causas raíz        a través de la metodología 5W1H</a:t>
            </a: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s-MX" sz="1800" noProof="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31C1782-3312-B306-8717-9F77221F0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179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71449-9355-C38A-52EB-E6B55C3F5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8E89576-245B-5261-0318-79A269BCD87D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Cobertura: Definición y Cálculo</a:t>
            </a:r>
          </a:p>
        </p:txBody>
      </p:sp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28DC4A99-00B8-2391-7FBB-8A964FD5BDED}"/>
              </a:ext>
            </a:extLst>
          </p:cNvPr>
          <p:cNvSpPr txBox="1">
            <a:spLocks/>
          </p:cNvSpPr>
          <p:nvPr/>
        </p:nvSpPr>
        <p:spPr>
          <a:xfrm>
            <a:off x="360363" y="910799"/>
            <a:ext cx="11466512" cy="7520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800" noProof="0" dirty="0"/>
              <a:t>Relación entre el tamaño de mercado colectado (nuestras compras) y el VOLUMEN TOTAL DE PRODUCTO que es distribuido por un fabricante en ese mercado.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rcador de texto 4">
                <a:extLst>
                  <a:ext uri="{FF2B5EF4-FFF2-40B4-BE49-F238E27FC236}">
                    <a16:creationId xmlns:a16="http://schemas.microsoft.com/office/drawing/2014/main" id="{A05990E3-3E32-8FA4-64A3-29C6DC3351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57372" y="1877983"/>
                <a:ext cx="5626800" cy="752052"/>
              </a:xfrm>
              <a:prstGeom prst="rect">
                <a:avLst/>
              </a:prstGeom>
              <a:solidFill>
                <a:srgbClr val="77C9D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7188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34988" indent="-1778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758825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82663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b="1" i="1" noProof="0" smtClean="0">
                          <a:latin typeface="Cambria Math" panose="02040503050406030204" pitchFamily="18" charset="0"/>
                        </a:rPr>
                        <m:t>𝑪𝒐𝒃𝒆𝒓𝒕𝒖𝒓𝒂</m:t>
                      </m:r>
                      <m:r>
                        <a:rPr lang="es-MX" sz="1800" b="1" i="1" noProof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𝑪𝒐𝒎𝒑𝒓𝒂𝒔</m:t>
                          </m:r>
                        </m:num>
                        <m:den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𝑽𝒆𝒏𝒕𝒂𝒔</m:t>
                          </m:r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𝒄𝒍𝒊𝒆𝒏𝒕𝒆</m:t>
                          </m:r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𝑺𝒉𝒊𝒑𝒎𝒆𝒏𝒕𝒔</m:t>
                          </m:r>
                        </m:den>
                      </m:f>
                    </m:oMath>
                  </m:oMathPara>
                </a14:m>
                <a:endParaRPr lang="es-MX" sz="1800" noProof="0" dirty="0"/>
              </a:p>
            </p:txBody>
          </p:sp>
        </mc:Choice>
        <mc:Fallback xmlns="">
          <p:sp>
            <p:nvSpPr>
              <p:cNvPr id="8" name="Marcador de texto 4">
                <a:extLst>
                  <a:ext uri="{FF2B5EF4-FFF2-40B4-BE49-F238E27FC236}">
                    <a16:creationId xmlns:a16="http://schemas.microsoft.com/office/drawing/2014/main" id="{A05990E3-3E32-8FA4-64A3-29C6DC335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372" y="1877983"/>
                <a:ext cx="5626800" cy="752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8D3B080-0CE7-A7EB-181F-233E5CD63FD9}"/>
              </a:ext>
            </a:extLst>
          </p:cNvPr>
          <p:cNvGrpSpPr/>
          <p:nvPr/>
        </p:nvGrpSpPr>
        <p:grpSpPr>
          <a:xfrm>
            <a:off x="3158072" y="3652839"/>
            <a:ext cx="5626100" cy="1150254"/>
            <a:chOff x="0" y="0"/>
            <a:chExt cx="5626100" cy="115025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78AD79B-4208-3575-4BFA-9287384C292E}"/>
                </a:ext>
              </a:extLst>
            </p:cNvPr>
            <p:cNvSpPr/>
            <p:nvPr/>
          </p:nvSpPr>
          <p:spPr>
            <a:xfrm>
              <a:off x="0" y="0"/>
              <a:ext cx="5626100" cy="11502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 noProof="0" dirty="0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A7F30DF8-8B8D-FA49-8620-8450EBEAD206}"/>
                </a:ext>
              </a:extLst>
            </p:cNvPr>
            <p:cNvSpPr txBox="1"/>
            <p:nvPr/>
          </p:nvSpPr>
          <p:spPr>
            <a:xfrm>
              <a:off x="1240245" y="0"/>
              <a:ext cx="4385854" cy="115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1900" kern="1200" noProof="0" dirty="0"/>
                <a:t>En volumen – mismas unidades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MX" sz="1500" kern="1200" noProof="0" dirty="0"/>
                <a:t>kilos, litros, </a:t>
              </a:r>
              <a:r>
                <a:rPr lang="es-MX" sz="1500" kern="1200" noProof="0" dirty="0" err="1"/>
                <a:t>stat</a:t>
              </a:r>
              <a:r>
                <a:rPr lang="es-MX" sz="1500" kern="1200" noProof="0" dirty="0"/>
                <a:t> </a:t>
              </a:r>
              <a:r>
                <a:rPr lang="es-MX" sz="1500" kern="1200" noProof="0" dirty="0" err="1"/>
                <a:t>units</a:t>
              </a:r>
              <a:endParaRPr lang="es-MX" sz="1500" kern="1200" noProof="0" dirty="0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750B5E6-307C-8BEA-2F78-4428B36C35CA}"/>
              </a:ext>
            </a:extLst>
          </p:cNvPr>
          <p:cNvSpPr/>
          <p:nvPr/>
        </p:nvSpPr>
        <p:spPr>
          <a:xfrm>
            <a:off x="3215585" y="3767864"/>
            <a:ext cx="1125220" cy="920203"/>
          </a:xfrm>
          <a:prstGeom prst="roundRect">
            <a:avLst>
              <a:gd name="adj" fmla="val 10000"/>
            </a:avLst>
          </a:prstGeom>
          <a:blipFill rotWithShape="1">
            <a:blip r:embed="rId3"/>
            <a:srcRect/>
            <a:stretch>
              <a:fillRect t="-11000" b="-11000"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 noProof="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A4534C3-27C3-62B3-1237-DA0A8D34C54B}"/>
              </a:ext>
            </a:extLst>
          </p:cNvPr>
          <p:cNvGrpSpPr/>
          <p:nvPr/>
        </p:nvGrpSpPr>
        <p:grpSpPr>
          <a:xfrm>
            <a:off x="3158072" y="4873829"/>
            <a:ext cx="5626100" cy="1150254"/>
            <a:chOff x="0" y="1265869"/>
            <a:chExt cx="5626100" cy="115025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A20A9E9-C287-9E94-BE3F-E67294777591}"/>
                </a:ext>
              </a:extLst>
            </p:cNvPr>
            <p:cNvSpPr/>
            <p:nvPr/>
          </p:nvSpPr>
          <p:spPr>
            <a:xfrm>
              <a:off x="0" y="1265869"/>
              <a:ext cx="5626100" cy="11502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 noProof="0" dirty="0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4386FE9D-02A7-53EA-78AC-B23A90330F55}"/>
                </a:ext>
              </a:extLst>
            </p:cNvPr>
            <p:cNvSpPr txBox="1"/>
            <p:nvPr/>
          </p:nvSpPr>
          <p:spPr>
            <a:xfrm>
              <a:off x="1240245" y="1265869"/>
              <a:ext cx="4385854" cy="115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1900" kern="1200" noProof="0" dirty="0"/>
                <a:t>En años móviles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MX" sz="1500" kern="1200" noProof="0" dirty="0"/>
                <a:t>Para entender en el largo plazo los efectos generales de: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MX" sz="1500" kern="1200" noProof="0" dirty="0"/>
                <a:t>Estacionalidades, campañas de venta, pipeline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876479F-C6A5-A9EE-FB3A-B5FBAF6D09E3}"/>
              </a:ext>
            </a:extLst>
          </p:cNvPr>
          <p:cNvSpPr/>
          <p:nvPr/>
        </p:nvSpPr>
        <p:spPr>
          <a:xfrm>
            <a:off x="3215585" y="4918118"/>
            <a:ext cx="1125220" cy="920203"/>
          </a:xfrm>
          <a:prstGeom prst="roundRect">
            <a:avLst>
              <a:gd name="adj" fmla="val 10000"/>
            </a:avLst>
          </a:prstGeom>
          <a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518DA9-DDB5-7F34-04D2-199D91235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446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595A5-5224-EEF8-3989-8D22D261F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C9A6680-243D-21CB-D48C-DAA35D705D1B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Pipeline: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CB57F0E-7F25-2F44-751F-603B09507E8B}"/>
              </a:ext>
            </a:extLst>
          </p:cNvPr>
          <p:cNvSpPr txBox="1">
            <a:spLocks/>
          </p:cNvSpPr>
          <p:nvPr/>
        </p:nvSpPr>
        <p:spPr>
          <a:xfrm>
            <a:off x="360363" y="910800"/>
            <a:ext cx="11466000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Tiempo en meses entre la venta del fabricante y el momento de compra del hogar</a:t>
            </a:r>
          </a:p>
          <a:p>
            <a:r>
              <a:rPr lang="es-MX" noProof="0" dirty="0"/>
              <a:t>Se inicia con mínimo de un mes por el tiempo entre la venta y el surtido /  disponibilidad en punto de venta.</a:t>
            </a:r>
          </a:p>
        </p:txBody>
      </p:sp>
      <p:sp>
        <p:nvSpPr>
          <p:cNvPr id="6" name="Marcador de contenido 50">
            <a:extLst>
              <a:ext uri="{FF2B5EF4-FFF2-40B4-BE49-F238E27FC236}">
                <a16:creationId xmlns:a16="http://schemas.microsoft.com/office/drawing/2014/main" id="{CA636E05-5733-A971-9780-C848DB3F6AF2}"/>
              </a:ext>
            </a:extLst>
          </p:cNvPr>
          <p:cNvSpPr txBox="1">
            <a:spLocks/>
          </p:cNvSpPr>
          <p:nvPr/>
        </p:nvSpPr>
        <p:spPr>
          <a:xfrm>
            <a:off x="8320854" y="1852387"/>
            <a:ext cx="3361111" cy="2616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Factores a considerar: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Vida útil del producto: pipeline más corto en productos frescos / alta rotación.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Cadena de distribución: distribución directa vs indirecta.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Geografía: Tiempos de traslado.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Factores de mercado: previsión de aumento de precios.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Acciones comerciales: campañas de ventas de la empresa/ cierres de año calendario.</a:t>
            </a:r>
          </a:p>
        </p:txBody>
      </p:sp>
      <p:sp>
        <p:nvSpPr>
          <p:cNvPr id="9" name="CuadroTexto 5">
            <a:extLst>
              <a:ext uri="{FF2B5EF4-FFF2-40B4-BE49-F238E27FC236}">
                <a16:creationId xmlns:a16="http://schemas.microsoft.com/office/drawing/2014/main" id="{0FE7F32B-143D-DFB3-F8D4-A3CE2D607B29}"/>
              </a:ext>
            </a:extLst>
          </p:cNvPr>
          <p:cNvSpPr txBox="1"/>
          <p:nvPr/>
        </p:nvSpPr>
        <p:spPr>
          <a:xfrm>
            <a:off x="8234721" y="4667133"/>
            <a:ext cx="3824119" cy="1569660"/>
          </a:xfrm>
          <a:prstGeom prst="rect">
            <a:avLst/>
          </a:prstGeom>
          <a:gradFill>
            <a:gsLst>
              <a:gs pos="0">
                <a:srgbClr val="2EEFEF"/>
              </a:gs>
              <a:gs pos="100000">
                <a:srgbClr val="0CF0B8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MX" sz="1200" b="1" noProof="0" dirty="0"/>
              <a:t>El pipeline se ve altamente impactado por las variaciones en los </a:t>
            </a:r>
            <a:r>
              <a:rPr lang="es-MX" sz="1200" b="1" noProof="0" dirty="0" err="1"/>
              <a:t>shipments</a:t>
            </a:r>
            <a:r>
              <a:rPr lang="es-MX" sz="1200" b="1" noProof="0" dirty="0"/>
              <a:t> del cliente</a:t>
            </a:r>
          </a:p>
          <a:p>
            <a:endParaRPr lang="es-MX" sz="1200" b="1" noProof="0" dirty="0"/>
          </a:p>
          <a:p>
            <a:r>
              <a:rPr lang="es-MX" sz="1200" b="1" noProof="0" dirty="0"/>
              <a:t>Si las ventas del cliente crecen más allá de la tendencia anterior, el pipeline </a:t>
            </a:r>
            <a:r>
              <a:rPr lang="es-MX" sz="1200" b="1" u="sng" noProof="0" dirty="0"/>
              <a:t>tiende</a:t>
            </a:r>
            <a:r>
              <a:rPr lang="es-MX" sz="1200" b="1" noProof="0" dirty="0"/>
              <a:t> aumenta; y, si las ventas del cliente disminuyen, también </a:t>
            </a:r>
            <a:r>
              <a:rPr lang="es-MX" sz="1200" b="1" u="sng" noProof="0" dirty="0"/>
              <a:t>tiende</a:t>
            </a:r>
            <a:r>
              <a:rPr lang="es-MX" sz="1200" b="1" noProof="0" dirty="0"/>
              <a:t> a se producir un acortamiento en el pipeline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C2FD5-53D0-9851-04FB-70171830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9" y="1742706"/>
            <a:ext cx="7668722" cy="4489928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BDAF304-F6B8-5EB4-AB62-B4A291EA6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DADC0-093A-8457-7B32-45C0EE0B8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32">
            <a:extLst>
              <a:ext uri="{FF2B5EF4-FFF2-40B4-BE49-F238E27FC236}">
                <a16:creationId xmlns:a16="http://schemas.microsoft.com/office/drawing/2014/main" id="{C0AEDF47-6308-6499-682C-4B607C8A5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809" y="2749316"/>
            <a:ext cx="6674697" cy="3286196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E72E244B-12B9-388B-2C1E-108484C6B772}"/>
              </a:ext>
            </a:extLst>
          </p:cNvPr>
          <p:cNvSpPr txBox="1">
            <a:spLocks/>
          </p:cNvSpPr>
          <p:nvPr/>
        </p:nvSpPr>
        <p:spPr>
          <a:xfrm>
            <a:off x="360000" y="194136"/>
            <a:ext cx="11605021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Marco estadístico: Relación entre penetración y variabilidad de los resultados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AF4C686-F8F3-B0E0-B6D5-49F1D091BE43}"/>
              </a:ext>
            </a:extLst>
          </p:cNvPr>
          <p:cNvSpPr txBox="1">
            <a:spLocks/>
          </p:cNvSpPr>
          <p:nvPr/>
        </p:nvSpPr>
        <p:spPr>
          <a:xfrm>
            <a:off x="280779" y="850375"/>
            <a:ext cx="11477331" cy="5981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noProof="0" dirty="0"/>
              <a:t>Penetración</a:t>
            </a:r>
            <a:r>
              <a:rPr lang="es-MX" noProof="0" dirty="0"/>
              <a:t>: Porcentaje de hogares que realizaron por lo menos </a:t>
            </a:r>
            <a:r>
              <a:rPr lang="es-MX" b="1" noProof="0" dirty="0"/>
              <a:t>UN acto de compra </a:t>
            </a:r>
            <a:r>
              <a:rPr lang="es-MX" noProof="0" dirty="0"/>
              <a:t>de la categoría/ marca/ canal/ cadena/ segmento en el período seleccionado.</a:t>
            </a:r>
          </a:p>
          <a:p>
            <a:r>
              <a:rPr lang="es-MX" noProof="0" dirty="0"/>
              <a:t> </a:t>
            </a:r>
            <a:endParaRPr lang="es-MX" noProof="0" dirty="0">
              <a:highlight>
                <a:srgbClr val="FFFF00"/>
              </a:highlight>
            </a:endParaRPr>
          </a:p>
        </p:txBody>
      </p:sp>
      <p:pic>
        <p:nvPicPr>
          <p:cNvPr id="8" name="Imagen 19">
            <a:extLst>
              <a:ext uri="{FF2B5EF4-FFF2-40B4-BE49-F238E27FC236}">
                <a16:creationId xmlns:a16="http://schemas.microsoft.com/office/drawing/2014/main" id="{F570EC57-2506-16AC-4745-0115E53EF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803" y="3312438"/>
            <a:ext cx="3360867" cy="1213647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B63B86A-1052-76B0-47C0-558B39317BDD}"/>
              </a:ext>
            </a:extLst>
          </p:cNvPr>
          <p:cNvSpPr txBox="1">
            <a:spLocks/>
          </p:cNvSpPr>
          <p:nvPr/>
        </p:nvSpPr>
        <p:spPr>
          <a:xfrm>
            <a:off x="332743" y="2458088"/>
            <a:ext cx="2671066" cy="22403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Las marcas / categorías con niveles de penetración más pequeños tienen un margen de error estándar más alto. </a:t>
            </a:r>
            <a:br>
              <a:rPr lang="es-MX" noProof="0" dirty="0"/>
            </a:br>
            <a:br>
              <a:rPr lang="es-MX" noProof="0" dirty="0"/>
            </a:br>
            <a:r>
              <a:rPr lang="es-MX" noProof="0" dirty="0"/>
              <a:t>Es decir, la precisión es menor para penetraciones pequeñas (tamaño de muestra menor)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44E12375-5A5F-FFCA-9F69-89C3BF9BBD77}"/>
              </a:ext>
            </a:extLst>
          </p:cNvPr>
          <p:cNvSpPr txBox="1">
            <a:spLocks/>
          </p:cNvSpPr>
          <p:nvPr/>
        </p:nvSpPr>
        <p:spPr>
          <a:xfrm>
            <a:off x="10145948" y="5836003"/>
            <a:ext cx="1891331" cy="5539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900" noProof="0" dirty="0"/>
              <a:t>*Penetraciones como promedio mensual de los últimos 12 meses</a:t>
            </a:r>
          </a:p>
        </p:txBody>
      </p:sp>
      <p:grpSp>
        <p:nvGrpSpPr>
          <p:cNvPr id="14" name="Grupo 26">
            <a:extLst>
              <a:ext uri="{FF2B5EF4-FFF2-40B4-BE49-F238E27FC236}">
                <a16:creationId xmlns:a16="http://schemas.microsoft.com/office/drawing/2014/main" id="{94CE32FE-1220-DA29-6011-D00A4671FC1C}"/>
              </a:ext>
            </a:extLst>
          </p:cNvPr>
          <p:cNvGrpSpPr/>
          <p:nvPr/>
        </p:nvGrpSpPr>
        <p:grpSpPr>
          <a:xfrm>
            <a:off x="3793030" y="2163156"/>
            <a:ext cx="1193268" cy="4315466"/>
            <a:chOff x="2034812" y="990409"/>
            <a:chExt cx="1392643" cy="4482124"/>
          </a:xfrm>
        </p:grpSpPr>
        <p:sp>
          <p:nvSpPr>
            <p:cNvPr id="15" name="CuadroTexto 27">
              <a:extLst>
                <a:ext uri="{FF2B5EF4-FFF2-40B4-BE49-F238E27FC236}">
                  <a16:creationId xmlns:a16="http://schemas.microsoft.com/office/drawing/2014/main" id="{1C3D3803-ACA8-47F5-25BF-021B001249D9}"/>
                </a:ext>
              </a:extLst>
            </p:cNvPr>
            <p:cNvSpPr txBox="1"/>
            <p:nvPr/>
          </p:nvSpPr>
          <p:spPr>
            <a:xfrm>
              <a:off x="2518491" y="990409"/>
              <a:ext cx="74191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900" noProof="0" dirty="0">
                  <a:highlight>
                    <a:srgbClr val="FFFFFF"/>
                  </a:highlight>
                </a:rPr>
                <a:t>16 </a:t>
              </a:r>
              <a:r>
                <a:rPr lang="es-MX" sz="900" noProof="0" dirty="0" err="1">
                  <a:highlight>
                    <a:srgbClr val="FFFFFF"/>
                  </a:highlight>
                </a:rPr>
                <a:t>pix</a:t>
              </a:r>
              <a:endParaRPr lang="es-MX" sz="900" noProof="0" dirty="0"/>
            </a:p>
          </p:txBody>
        </p:sp>
        <p:grpSp>
          <p:nvGrpSpPr>
            <p:cNvPr id="16" name="Grupo 28">
              <a:extLst>
                <a:ext uri="{FF2B5EF4-FFF2-40B4-BE49-F238E27FC236}">
                  <a16:creationId xmlns:a16="http://schemas.microsoft.com/office/drawing/2014/main" id="{70338E25-521B-3F2E-6078-1BDB15BB38EB}"/>
                </a:ext>
              </a:extLst>
            </p:cNvPr>
            <p:cNvGrpSpPr/>
            <p:nvPr/>
          </p:nvGrpSpPr>
          <p:grpSpPr>
            <a:xfrm>
              <a:off x="2034813" y="2421332"/>
              <a:ext cx="1392644" cy="3051212"/>
              <a:chOff x="1695450" y="2421332"/>
              <a:chExt cx="1392644" cy="3051212"/>
            </a:xfrm>
          </p:grpSpPr>
          <p:sp>
            <p:nvSpPr>
              <p:cNvPr id="18" name="CuadroTexto 30">
                <a:extLst>
                  <a:ext uri="{FF2B5EF4-FFF2-40B4-BE49-F238E27FC236}">
                    <a16:creationId xmlns:a16="http://schemas.microsoft.com/office/drawing/2014/main" id="{7F272577-02C1-F824-330D-2C50E1B5BDD6}"/>
                  </a:ext>
                </a:extLst>
              </p:cNvPr>
              <p:cNvSpPr txBox="1"/>
              <p:nvPr/>
            </p:nvSpPr>
            <p:spPr>
              <a:xfrm>
                <a:off x="1695450" y="5026601"/>
                <a:ext cx="1392644" cy="44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MX" sz="1200" noProof="0" dirty="0">
                    <a:highlight>
                      <a:srgbClr val="FFFFFF"/>
                    </a:highlight>
                  </a:rPr>
                  <a:t>Marcas de baja penetración</a:t>
                </a:r>
              </a:p>
            </p:txBody>
          </p:sp>
          <p:cxnSp>
            <p:nvCxnSpPr>
              <p:cNvPr id="19" name="Conector recto 31">
                <a:extLst>
                  <a:ext uri="{FF2B5EF4-FFF2-40B4-BE49-F238E27FC236}">
                    <a16:creationId xmlns:a16="http://schemas.microsoft.com/office/drawing/2014/main" id="{10479E59-8B52-0C93-BD11-DF7E1B9ED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0086" y="2421332"/>
                <a:ext cx="0" cy="2630221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upo 20">
            <a:extLst>
              <a:ext uri="{FF2B5EF4-FFF2-40B4-BE49-F238E27FC236}">
                <a16:creationId xmlns:a16="http://schemas.microsoft.com/office/drawing/2014/main" id="{F879BA72-4D24-F998-1FE3-1A7C6930640C}"/>
              </a:ext>
            </a:extLst>
          </p:cNvPr>
          <p:cNvGrpSpPr/>
          <p:nvPr/>
        </p:nvGrpSpPr>
        <p:grpSpPr>
          <a:xfrm>
            <a:off x="5297768" y="2163154"/>
            <a:ext cx="1591338" cy="4255439"/>
            <a:chOff x="3251971" y="964989"/>
            <a:chExt cx="1857226" cy="5138155"/>
          </a:xfrm>
        </p:grpSpPr>
        <p:grpSp>
          <p:nvGrpSpPr>
            <p:cNvPr id="21" name="Grupo 21">
              <a:extLst>
                <a:ext uri="{FF2B5EF4-FFF2-40B4-BE49-F238E27FC236}">
                  <a16:creationId xmlns:a16="http://schemas.microsoft.com/office/drawing/2014/main" id="{9CFE2538-D552-5228-24A9-76A831A08DAE}"/>
                </a:ext>
              </a:extLst>
            </p:cNvPr>
            <p:cNvGrpSpPr/>
            <p:nvPr/>
          </p:nvGrpSpPr>
          <p:grpSpPr>
            <a:xfrm>
              <a:off x="3251971" y="2539517"/>
              <a:ext cx="1857226" cy="3563627"/>
              <a:chOff x="2997451" y="2614933"/>
              <a:chExt cx="1857226" cy="3563627"/>
            </a:xfrm>
          </p:grpSpPr>
          <p:cxnSp>
            <p:nvCxnSpPr>
              <p:cNvPr id="24" name="Conector recto 24">
                <a:extLst>
                  <a:ext uri="{FF2B5EF4-FFF2-40B4-BE49-F238E27FC236}">
                    <a16:creationId xmlns:a16="http://schemas.microsoft.com/office/drawing/2014/main" id="{833BEE9D-FAA5-0BBC-0A11-E1C0CF206A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6043" y="2614933"/>
                <a:ext cx="0" cy="2982833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uadroTexto 25">
                <a:extLst>
                  <a:ext uri="{FF2B5EF4-FFF2-40B4-BE49-F238E27FC236}">
                    <a16:creationId xmlns:a16="http://schemas.microsoft.com/office/drawing/2014/main" id="{A64F34E0-0081-5E72-2ACE-8582FCDD4E1C}"/>
                  </a:ext>
                </a:extLst>
              </p:cNvPr>
              <p:cNvSpPr txBox="1"/>
              <p:nvPr/>
            </p:nvSpPr>
            <p:spPr>
              <a:xfrm>
                <a:off x="2997451" y="5732617"/>
                <a:ext cx="1857226" cy="44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MX" sz="1200" noProof="0" dirty="0">
                    <a:highlight>
                      <a:srgbClr val="FFFFFF"/>
                    </a:highlight>
                  </a:rPr>
                  <a:t>Marcas de mediana penetración</a:t>
                </a:r>
              </a:p>
            </p:txBody>
          </p:sp>
        </p:grpSp>
        <p:sp>
          <p:nvSpPr>
            <p:cNvPr id="23" name="CuadroTexto 23">
              <a:extLst>
                <a:ext uri="{FF2B5EF4-FFF2-40B4-BE49-F238E27FC236}">
                  <a16:creationId xmlns:a16="http://schemas.microsoft.com/office/drawing/2014/main" id="{63DEC7FB-A0B1-4632-9CB0-5E3A9C4F2F36}"/>
                </a:ext>
              </a:extLst>
            </p:cNvPr>
            <p:cNvSpPr txBox="1"/>
            <p:nvPr/>
          </p:nvSpPr>
          <p:spPr>
            <a:xfrm>
              <a:off x="3766673" y="964989"/>
              <a:ext cx="74191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900" noProof="0" dirty="0">
                  <a:highlight>
                    <a:srgbClr val="FFFFFF"/>
                  </a:highlight>
                </a:rPr>
                <a:t>32 </a:t>
              </a:r>
              <a:r>
                <a:rPr lang="es-MX" sz="900" noProof="0" dirty="0" err="1">
                  <a:highlight>
                    <a:srgbClr val="FFFFFF"/>
                  </a:highlight>
                </a:rPr>
                <a:t>pix</a:t>
              </a:r>
              <a:endParaRPr lang="es-MX" sz="900" noProof="0" dirty="0"/>
            </a:p>
          </p:txBody>
        </p:sp>
      </p:grpSp>
      <p:grpSp>
        <p:nvGrpSpPr>
          <p:cNvPr id="26" name="Grupo 11">
            <a:extLst>
              <a:ext uri="{FF2B5EF4-FFF2-40B4-BE49-F238E27FC236}">
                <a16:creationId xmlns:a16="http://schemas.microsoft.com/office/drawing/2014/main" id="{4E4D7265-827C-4E15-0F28-2E2C59334D8C}"/>
              </a:ext>
            </a:extLst>
          </p:cNvPr>
          <p:cNvGrpSpPr/>
          <p:nvPr/>
        </p:nvGrpSpPr>
        <p:grpSpPr>
          <a:xfrm>
            <a:off x="7497060" y="2152064"/>
            <a:ext cx="1514844" cy="4216975"/>
            <a:chOff x="5019343" y="980982"/>
            <a:chExt cx="1767949" cy="5091710"/>
          </a:xfrm>
        </p:grpSpPr>
        <p:sp>
          <p:nvSpPr>
            <p:cNvPr id="27" name="CuadroTexto 13">
              <a:extLst>
                <a:ext uri="{FF2B5EF4-FFF2-40B4-BE49-F238E27FC236}">
                  <a16:creationId xmlns:a16="http://schemas.microsoft.com/office/drawing/2014/main" id="{CA2AD092-E9B8-9ED0-FC6D-5C1ED0067484}"/>
                </a:ext>
              </a:extLst>
            </p:cNvPr>
            <p:cNvSpPr txBox="1"/>
            <p:nvPr/>
          </p:nvSpPr>
          <p:spPr>
            <a:xfrm>
              <a:off x="5019343" y="980982"/>
              <a:ext cx="68443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900" noProof="0" dirty="0">
                  <a:highlight>
                    <a:srgbClr val="FFFFFF"/>
                  </a:highlight>
                </a:rPr>
                <a:t>64 </a:t>
              </a:r>
              <a:r>
                <a:rPr lang="es-MX" sz="900" noProof="0" dirty="0" err="1">
                  <a:highlight>
                    <a:srgbClr val="FFFFFF"/>
                  </a:highlight>
                </a:rPr>
                <a:t>pix</a:t>
              </a:r>
              <a:endParaRPr lang="es-MX" sz="900" noProof="0" dirty="0"/>
            </a:p>
          </p:txBody>
        </p:sp>
        <p:grpSp>
          <p:nvGrpSpPr>
            <p:cNvPr id="28" name="Grupo 15">
              <a:extLst>
                <a:ext uri="{FF2B5EF4-FFF2-40B4-BE49-F238E27FC236}">
                  <a16:creationId xmlns:a16="http://schemas.microsoft.com/office/drawing/2014/main" id="{2C7BEB4C-51AA-ABA2-8AC6-7B9C8550C81B}"/>
                </a:ext>
              </a:extLst>
            </p:cNvPr>
            <p:cNvGrpSpPr/>
            <p:nvPr/>
          </p:nvGrpSpPr>
          <p:grpSpPr>
            <a:xfrm>
              <a:off x="5103506" y="2550692"/>
              <a:ext cx="1683790" cy="3522002"/>
              <a:chOff x="5310895" y="2550692"/>
              <a:chExt cx="1683790" cy="3209501"/>
            </a:xfrm>
          </p:grpSpPr>
          <p:sp>
            <p:nvSpPr>
              <p:cNvPr id="30" name="CuadroTexto 17">
                <a:extLst>
                  <a:ext uri="{FF2B5EF4-FFF2-40B4-BE49-F238E27FC236}">
                    <a16:creationId xmlns:a16="http://schemas.microsoft.com/office/drawing/2014/main" id="{6859F9C4-BAD6-0ADE-BEEB-ECCBD05D2B2E}"/>
                  </a:ext>
                </a:extLst>
              </p:cNvPr>
              <p:cNvSpPr txBox="1"/>
              <p:nvPr/>
            </p:nvSpPr>
            <p:spPr>
              <a:xfrm>
                <a:off x="5310895" y="5353817"/>
                <a:ext cx="1683790" cy="4063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MX" sz="1200" noProof="0" dirty="0">
                    <a:highlight>
                      <a:srgbClr val="FFFFFF"/>
                    </a:highlight>
                  </a:rPr>
                  <a:t>Marcas de alta penetración</a:t>
                </a:r>
              </a:p>
            </p:txBody>
          </p:sp>
          <p:cxnSp>
            <p:nvCxnSpPr>
              <p:cNvPr id="31" name="Conector recto 18">
                <a:extLst>
                  <a:ext uri="{FF2B5EF4-FFF2-40B4-BE49-F238E27FC236}">
                    <a16:creationId xmlns:a16="http://schemas.microsoft.com/office/drawing/2014/main" id="{560349A8-03E3-76CC-8589-872DAAEC3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950" y="2550692"/>
                <a:ext cx="0" cy="2773019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64EDA512-A95E-E041-3FDD-4C8AC731F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15" y="2370602"/>
            <a:ext cx="890042" cy="10307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CD8970-EECA-95A1-F126-B9DE8B58E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806" y="2374739"/>
            <a:ext cx="866775" cy="1019175"/>
          </a:xfrm>
          <a:prstGeom prst="rect">
            <a:avLst/>
          </a:prstGeom>
        </p:spPr>
      </p:pic>
      <p:pic>
        <p:nvPicPr>
          <p:cNvPr id="37" name="Picture 36" descr="A person with short dark hair wearing a suit&#10;&#10;AI-generated content may be incorrect.">
            <a:extLst>
              <a:ext uri="{FF2B5EF4-FFF2-40B4-BE49-F238E27FC236}">
                <a16:creationId xmlns:a16="http://schemas.microsoft.com/office/drawing/2014/main" id="{17967026-97E5-9928-2250-6BCBB3D09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312" y="2382188"/>
            <a:ext cx="866774" cy="101917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FC45E61-FBF9-5D00-644D-9CD5CE851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982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4EE83-ACC3-E59C-E945-390227771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C034298-6E91-850A-418E-7EB03FE6AA4D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Factores que impactan la cobertura:</a:t>
            </a:r>
          </a:p>
        </p:txBody>
      </p:sp>
      <p:sp>
        <p:nvSpPr>
          <p:cNvPr id="5" name="Marcador de texto 9">
            <a:extLst>
              <a:ext uri="{FF2B5EF4-FFF2-40B4-BE49-F238E27FC236}">
                <a16:creationId xmlns:a16="http://schemas.microsoft.com/office/drawing/2014/main" id="{C817A5C0-ED45-B51F-9DB6-B8DF25710E19}"/>
              </a:ext>
            </a:extLst>
          </p:cNvPr>
          <p:cNvSpPr txBox="1">
            <a:spLocks/>
          </p:cNvSpPr>
          <p:nvPr/>
        </p:nvSpPr>
        <p:spPr>
          <a:xfrm>
            <a:off x="360874" y="910800"/>
            <a:ext cx="11466000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Siempre combinando </a:t>
            </a:r>
            <a:r>
              <a:rPr lang="es-MX" noProof="0" dirty="0" err="1"/>
              <a:t>insights</a:t>
            </a:r>
            <a:r>
              <a:rPr lang="es-MX" noProof="0" dirty="0"/>
              <a:t> </a:t>
            </a:r>
            <a:r>
              <a:rPr lang="es-MX" noProof="0" dirty="0" err="1"/>
              <a:t>Worldpanel</a:t>
            </a:r>
            <a:r>
              <a:rPr lang="es-MX" noProof="0" dirty="0"/>
              <a:t> + Cliente para evaluar cada factor</a:t>
            </a:r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D313C710-CF8B-09A8-1EE1-DB532DB7F7DC}"/>
              </a:ext>
            </a:extLst>
          </p:cNvPr>
          <p:cNvSpPr txBox="1">
            <a:spLocks/>
          </p:cNvSpPr>
          <p:nvPr/>
        </p:nvSpPr>
        <p:spPr>
          <a:xfrm>
            <a:off x="360363" y="1710000"/>
            <a:ext cx="2149200" cy="423720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Cobertura poblacional del panel:  </a:t>
            </a:r>
          </a:p>
          <a:p>
            <a:r>
              <a:rPr lang="es-MX" noProof="0" dirty="0"/>
              <a:t>-Establece un “techo” para la cobertura de volumen</a:t>
            </a:r>
          </a:p>
          <a:p>
            <a:r>
              <a:rPr lang="es-MX" noProof="0" dirty="0"/>
              <a:t>-Permite comprender diferentes niveles de coberturas entre diferentes países</a:t>
            </a:r>
          </a:p>
        </p:txBody>
      </p:sp>
      <p:pic>
        <p:nvPicPr>
          <p:cNvPr id="11" name="Imagen 22">
            <a:extLst>
              <a:ext uri="{FF2B5EF4-FFF2-40B4-BE49-F238E27FC236}">
                <a16:creationId xmlns:a16="http://schemas.microsoft.com/office/drawing/2014/main" id="{D10F643D-C9F7-D077-E99E-927ACC6E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11" y="4396967"/>
            <a:ext cx="2140651" cy="1550233"/>
          </a:xfrm>
          <a:prstGeom prst="rect">
            <a:avLst/>
          </a:prstGeom>
        </p:spPr>
      </p:pic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id="{CFE83AC6-0D28-56B3-1889-C1EE991F49D9}"/>
              </a:ext>
            </a:extLst>
          </p:cNvPr>
          <p:cNvSpPr txBox="1">
            <a:spLocks/>
          </p:cNvSpPr>
          <p:nvPr/>
        </p:nvSpPr>
        <p:spPr>
          <a:xfrm>
            <a:off x="2689691" y="1710000"/>
            <a:ext cx="2149200" cy="42372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Ciclo de vida de la marca:  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Lanzamientos:  Baja cobertura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Madurez: Cobertura “real”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Salida del mercado: </a:t>
            </a:r>
            <a:r>
              <a:rPr lang="es-MX" noProof="0" dirty="0" err="1"/>
              <a:t>Sobrecobertura</a:t>
            </a:r>
            <a:endParaRPr lang="es-MX" noProof="0" dirty="0"/>
          </a:p>
        </p:txBody>
      </p:sp>
      <p:pic>
        <p:nvPicPr>
          <p:cNvPr id="22" name="Imagen 17">
            <a:extLst>
              <a:ext uri="{FF2B5EF4-FFF2-40B4-BE49-F238E27FC236}">
                <a16:creationId xmlns:a16="http://schemas.microsoft.com/office/drawing/2014/main" id="{C8DCDC81-5B9F-FA2C-7B4C-C95F78942C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09" r="3761" b="5075"/>
          <a:stretch/>
        </p:blipFill>
        <p:spPr>
          <a:xfrm>
            <a:off x="2689690" y="4396967"/>
            <a:ext cx="2149201" cy="1550233"/>
          </a:xfrm>
          <a:prstGeom prst="rect">
            <a:avLst/>
          </a:prstGeom>
        </p:spPr>
      </p:pic>
      <p:sp>
        <p:nvSpPr>
          <p:cNvPr id="29" name="Marcador de contenido 6">
            <a:extLst>
              <a:ext uri="{FF2B5EF4-FFF2-40B4-BE49-F238E27FC236}">
                <a16:creationId xmlns:a16="http://schemas.microsoft.com/office/drawing/2014/main" id="{F1376204-4402-6237-8C27-402D349D80A7}"/>
              </a:ext>
            </a:extLst>
          </p:cNvPr>
          <p:cNvSpPr txBox="1">
            <a:spLocks/>
          </p:cNvSpPr>
          <p:nvPr/>
        </p:nvSpPr>
        <p:spPr>
          <a:xfrm>
            <a:off x="5019019" y="1710000"/>
            <a:ext cx="2149200" cy="423720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Concentración de ventas:</a:t>
            </a:r>
          </a:p>
          <a:p>
            <a:r>
              <a:rPr lang="es-MX" noProof="0" dirty="0"/>
              <a:t>Puede ser tanto en una región o canal, o ambos</a:t>
            </a:r>
          </a:p>
          <a:p>
            <a:r>
              <a:rPr lang="es-MX" noProof="0" dirty="0"/>
              <a:t>Suelen ser productos con un target muy específico</a:t>
            </a:r>
          </a:p>
        </p:txBody>
      </p:sp>
      <p:pic>
        <p:nvPicPr>
          <p:cNvPr id="32" name="Imagen 21">
            <a:extLst>
              <a:ext uri="{FF2B5EF4-FFF2-40B4-BE49-F238E27FC236}">
                <a16:creationId xmlns:a16="http://schemas.microsoft.com/office/drawing/2014/main" id="{BBC9253A-7DF6-BB9D-1E5D-CD607FCB9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536" y="4396968"/>
            <a:ext cx="2149201" cy="1550232"/>
          </a:xfrm>
          <a:prstGeom prst="rect">
            <a:avLst/>
          </a:prstGeom>
        </p:spPr>
      </p:pic>
      <p:sp>
        <p:nvSpPr>
          <p:cNvPr id="33" name="Marcador de contenido 8">
            <a:extLst>
              <a:ext uri="{FF2B5EF4-FFF2-40B4-BE49-F238E27FC236}">
                <a16:creationId xmlns:a16="http://schemas.microsoft.com/office/drawing/2014/main" id="{AA0F2C4C-6C7E-45D2-8DF0-D08F3C3A17C7}"/>
              </a:ext>
            </a:extLst>
          </p:cNvPr>
          <p:cNvSpPr txBox="1">
            <a:spLocks/>
          </p:cNvSpPr>
          <p:nvPr/>
        </p:nvSpPr>
        <p:spPr>
          <a:xfrm>
            <a:off x="9677674" y="1710000"/>
            <a:ext cx="2149200" cy="4237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noProof="0" dirty="0"/>
              <a:t>Factores Externos:</a:t>
            </a:r>
          </a:p>
          <a:p>
            <a:r>
              <a:rPr lang="pt-BR" noProof="0"/>
              <a:t>-    Exportaciones</a:t>
            </a:r>
            <a:endParaRPr lang="pt-BR" noProof="0" dirty="0"/>
          </a:p>
          <a:p>
            <a:r>
              <a:rPr lang="es-MX" noProof="0" dirty="0"/>
              <a:t>-    Contrabando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Realidad social del país</a:t>
            </a:r>
          </a:p>
          <a:p>
            <a:pPr marL="285750" indent="-285750">
              <a:buFontTx/>
              <a:buChar char="-"/>
            </a:pPr>
            <a:r>
              <a:rPr lang="es-MX" dirty="0"/>
              <a:t>Particularidad </a:t>
            </a:r>
            <a:r>
              <a:rPr lang="es-MX" noProof="0" dirty="0"/>
              <a:t>de la categoría</a:t>
            </a:r>
          </a:p>
        </p:txBody>
      </p:sp>
      <p:pic>
        <p:nvPicPr>
          <p:cNvPr id="36" name="Imagen 23">
            <a:extLst>
              <a:ext uri="{FF2B5EF4-FFF2-40B4-BE49-F238E27FC236}">
                <a16:creationId xmlns:a16="http://schemas.microsoft.com/office/drawing/2014/main" id="{E503E2A4-0726-C24F-5F59-9597B1062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665" y="4380510"/>
            <a:ext cx="2173589" cy="1566690"/>
          </a:xfrm>
          <a:prstGeom prst="rect">
            <a:avLst/>
          </a:prstGeom>
        </p:spPr>
      </p:pic>
      <p:sp>
        <p:nvSpPr>
          <p:cNvPr id="38" name="Marcador de contenido 7">
            <a:extLst>
              <a:ext uri="{FF2B5EF4-FFF2-40B4-BE49-F238E27FC236}">
                <a16:creationId xmlns:a16="http://schemas.microsoft.com/office/drawing/2014/main" id="{50ED823A-BCAF-99C5-A012-DCA6B53056C7}"/>
              </a:ext>
            </a:extLst>
          </p:cNvPr>
          <p:cNvSpPr txBox="1">
            <a:spLocks/>
          </p:cNvSpPr>
          <p:nvPr/>
        </p:nvSpPr>
        <p:spPr>
          <a:xfrm>
            <a:off x="7348347" y="1710000"/>
            <a:ext cx="2149200" cy="42372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Consumo fuera del hogar: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Institucional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Restaurantes / bares / cafeterías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Comercio informal</a:t>
            </a:r>
          </a:p>
          <a:p>
            <a:pPr marL="285750" indent="-285750">
              <a:buFontTx/>
              <a:buChar char="-"/>
            </a:pPr>
            <a:r>
              <a:rPr lang="es-MX" noProof="0" dirty="0" err="1"/>
              <a:t>On</a:t>
            </a:r>
            <a:r>
              <a:rPr lang="es-MX" noProof="0" dirty="0"/>
              <a:t> </a:t>
            </a:r>
            <a:r>
              <a:rPr lang="es-MX" noProof="0" dirty="0" err="1"/>
              <a:t>the</a:t>
            </a:r>
            <a:r>
              <a:rPr lang="es-MX" noProof="0" dirty="0"/>
              <a:t> </a:t>
            </a:r>
            <a:r>
              <a:rPr lang="es-MX" noProof="0" dirty="0" err="1"/>
              <a:t>go</a:t>
            </a:r>
            <a:endParaRPr lang="es-MX" noProof="0" dirty="0"/>
          </a:p>
        </p:txBody>
      </p:sp>
      <p:pic>
        <p:nvPicPr>
          <p:cNvPr id="3" name="Imagen 20">
            <a:extLst>
              <a:ext uri="{FF2B5EF4-FFF2-40B4-BE49-F238E27FC236}">
                <a16:creationId xmlns:a16="http://schemas.microsoft.com/office/drawing/2014/main" id="{BA3F6FC8-4046-45D4-225C-6DE9384D2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9016" y="4396968"/>
            <a:ext cx="2149201" cy="1550232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7E8C7F-6C5B-66D8-8AB8-483B6C7B1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296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2F4D-7587-4E49-937D-080ED9004C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altLang="zh-TW"/>
              <a:t>Gracias!</a:t>
            </a:r>
            <a:endParaRPr lang="zh-TW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F433A-44EF-522F-2618-56F930BF0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4" y="3764572"/>
            <a:ext cx="7362825" cy="309125"/>
          </a:xfrm>
        </p:spPr>
        <p:txBody>
          <a:bodyPr/>
          <a:lstStyle/>
          <a:p>
            <a:pPr marL="0" marR="0" lvl="0" indent="0" algn="l" defTabSz="59265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65" charset="-128"/>
                <a:cs typeface="+mn-cs"/>
              </a:rPr>
              <a:t>Coverages LatAm </a:t>
            </a:r>
          </a:p>
          <a:p>
            <a:pPr marL="0" marR="0" lvl="0" indent="0" algn="l" defTabSz="59265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65" charset="-128"/>
                <a:cs typeface="+mn-cs"/>
              </a:rPr>
              <a:t>&lt;LatamDQ.Coverage@kantar.com&gt;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093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CKSLIDES" val="6.1"/>
  <p:tag name="VERSIONID" val="711"/>
  <p:tag name="EXCLUDEHIDDENSLIDES" val="False"/>
  <p:tag name="NUMBEROFPAGES" val="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heme/theme1.xml><?xml version="1.0" encoding="utf-8"?>
<a:theme xmlns:a="http://schemas.openxmlformats.org/drawingml/2006/main" name="Kantar template master">
  <a:themeElements>
    <a:clrScheme name="Worldpanel">
      <a:dk1>
        <a:srgbClr val="000000"/>
      </a:dk1>
      <a:lt1>
        <a:srgbClr val="FFFFFF"/>
      </a:lt1>
      <a:dk2>
        <a:srgbClr val="01A7B7"/>
      </a:dk2>
      <a:lt2>
        <a:srgbClr val="014952"/>
      </a:lt2>
      <a:accent1>
        <a:srgbClr val="FFD528"/>
      </a:accent1>
      <a:accent2>
        <a:srgbClr val="2EEFEE"/>
      </a:accent2>
      <a:accent3>
        <a:srgbClr val="0CEFB7"/>
      </a:accent3>
      <a:accent4>
        <a:srgbClr val="F771A0"/>
      </a:accent4>
      <a:accent5>
        <a:srgbClr val="0078FC"/>
      </a:accent5>
      <a:accent6>
        <a:srgbClr val="FF8215"/>
      </a:accent6>
      <a:hlink>
        <a:srgbClr val="00E759"/>
      </a:hlink>
      <a:folHlink>
        <a:srgbClr val="96607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6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Kantar presentation template 16x9 Mar 12.potx" id="{F6463E93-BC8D-4EE7-9463-47D6D4783996}" vid="{94262253-D2DA-4D89-B5F7-49E22B4F7E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6703363BD98846A62F9898DE8EBB35" ma:contentTypeVersion="18" ma:contentTypeDescription="Crie um novo documento." ma:contentTypeScope="" ma:versionID="e3008465497fd97765e695ce7750751b">
  <xsd:schema xmlns:xsd="http://www.w3.org/2001/XMLSchema" xmlns:xs="http://www.w3.org/2001/XMLSchema" xmlns:p="http://schemas.microsoft.com/office/2006/metadata/properties" xmlns:ns2="25f5c1ff-a3c5-44dd-9db4-c2b03110b401" xmlns:ns3="624e51cf-cfdd-4a8e-a169-534b8633fbcd" targetNamespace="http://schemas.microsoft.com/office/2006/metadata/properties" ma:root="true" ma:fieldsID="6b5188ac9890f4507428e70ee8ae3a65" ns2:_="" ns3:_="">
    <xsd:import namespace="25f5c1ff-a3c5-44dd-9db4-c2b03110b401"/>
    <xsd:import namespace="624e51cf-cfdd-4a8e-a169-534b8633fb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5c1ff-a3c5-44dd-9db4-c2b03110b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335d02d2-2acc-434b-b7bb-812ff22cbf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4e51cf-cfdd-4a8e-a169-534b8633fb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ec6b1e9e-0532-4ed0-9a35-8404d761b866}" ma:internalName="TaxCatchAll" ma:showField="CatchAllData" ma:web="624e51cf-cfdd-4a8e-a169-534b8633fb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5f5c1ff-a3c5-44dd-9db4-c2b03110b401">
      <Terms xmlns="http://schemas.microsoft.com/office/infopath/2007/PartnerControls"/>
    </lcf76f155ced4ddcb4097134ff3c332f>
    <TaxCatchAll xmlns="624e51cf-cfdd-4a8e-a169-534b8633fbcd" xsi:nil="true"/>
  </documentManagement>
</p:properties>
</file>

<file path=customXml/itemProps1.xml><?xml version="1.0" encoding="utf-8"?>
<ds:datastoreItem xmlns:ds="http://schemas.openxmlformats.org/officeDocument/2006/customXml" ds:itemID="{890179D6-284E-4320-BE15-232D5D0099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f5c1ff-a3c5-44dd-9db4-c2b03110b401"/>
    <ds:schemaRef ds:uri="624e51cf-cfdd-4a8e-a169-534b8633fb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375B81-FBF5-4924-A5E0-F0376D8E7D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193883-9DEF-4394-A746-8B0504B231C0}">
  <ds:schemaRefs>
    <ds:schemaRef ds:uri="http://schemas.microsoft.com/office/2006/documentManagement/types"/>
    <ds:schemaRef ds:uri="http://www.w3.org/XML/1998/namespace"/>
    <ds:schemaRef ds:uri="77798f55-a83f-4680-b3b0-c27aeffd2bb7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b264726-908b-4d2c-b22b-6b55214f6ef7"/>
    <ds:schemaRef ds:uri="http://schemas.microsoft.com/office/2006/metadata/properties"/>
    <ds:schemaRef ds:uri="http://purl.org/dc/elements/1.1/"/>
    <ds:schemaRef ds:uri="00e8e9ee-703c-4211-a2a5-4538efe6d9ef"/>
    <ds:schemaRef ds:uri="02438bd5-34fd-489e-9e24-d77ec416fa1a"/>
    <ds:schemaRef ds:uri="25f5c1ff-a3c5-44dd-9db4-c2b03110b401"/>
    <ds:schemaRef ds:uri="624e51cf-cfdd-4a8e-a169-534b8633fbcd"/>
  </ds:schemaRefs>
</ds:datastoreItem>
</file>

<file path=docMetadata/LabelInfo.xml><?xml version="1.0" encoding="utf-8"?>
<clbl:labelList xmlns:clbl="http://schemas.microsoft.com/office/2020/mipLabelMetadata">
  <clbl:label id="{3741da7a-79c1-417c-b408-16c0bfe99fca}" enabled="1" method="Standard" siteId="{1e355c04-e0a4-42ed-8e2d-7351591f0ef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Kantar template master</Template>
  <TotalTime>186</TotalTime>
  <Words>585</Words>
  <Application>Microsoft Office PowerPoint</Application>
  <PresentationFormat>Panorámica</PresentationFormat>
  <Paragraphs>72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Cambria Math</vt:lpstr>
      <vt:lpstr>Kantar template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Sub-heading</dc:subject>
  <dc:creator>maykel nunes</dc:creator>
  <cp:keywords>Project reference</cp:keywords>
  <dc:description>Date</dc:description>
  <cp:lastModifiedBy>Gilberto Nava</cp:lastModifiedBy>
  <cp:revision>43</cp:revision>
  <cp:lastPrinted>2017-03-24T13:40:26Z</cp:lastPrinted>
  <dcterms:created xsi:type="dcterms:W3CDTF">2025-05-24T17:04:05Z</dcterms:created>
  <dcterms:modified xsi:type="dcterms:W3CDTF">2025-07-04T20:35:28Z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0x010100956703363BD98846A62F9898DE8EBB35</vt:lpwstr>
  </property>
  <property fmtid="{D5CDD505-2E9C-101B-9397-08002B2CF9AE}" pid="3" name="MSIP_Label_3741da7a-79c1-417c-b408-16c0bfe99fca_Enabled">
    <vt:lpwstr>true</vt:lpwstr>
  </property>
  <property fmtid="{D5CDD505-2E9C-101B-9397-08002B2CF9AE}" pid="4" name="MSIP_Label_3741da7a-79c1-417c-b408-16c0bfe99fca_SetDate">
    <vt:lpwstr>2023-06-01T08:02:15Z</vt:lpwstr>
  </property>
  <property fmtid="{D5CDD505-2E9C-101B-9397-08002B2CF9AE}" pid="5" name="MSIP_Label_3741da7a-79c1-417c-b408-16c0bfe99fca_Method">
    <vt:lpwstr>Standard</vt:lpwstr>
  </property>
  <property fmtid="{D5CDD505-2E9C-101B-9397-08002B2CF9AE}" pid="6" name="MSIP_Label_3741da7a-79c1-417c-b408-16c0bfe99fca_Name">
    <vt:lpwstr>Internal Only - Amber</vt:lpwstr>
  </property>
  <property fmtid="{D5CDD505-2E9C-101B-9397-08002B2CF9AE}" pid="7" name="MSIP_Label_3741da7a-79c1-417c-b408-16c0bfe99fca_SiteId">
    <vt:lpwstr>1e355c04-e0a4-42ed-8e2d-7351591f0ef1</vt:lpwstr>
  </property>
  <property fmtid="{D5CDD505-2E9C-101B-9397-08002B2CF9AE}" pid="8" name="MSIP_Label_3741da7a-79c1-417c-b408-16c0bfe99fca_ActionId">
    <vt:lpwstr>120dd1a1-0079-431a-af79-6bc5509a19aa</vt:lpwstr>
  </property>
  <property fmtid="{D5CDD505-2E9C-101B-9397-08002B2CF9AE}" pid="9" name="MSIP_Label_3741da7a-79c1-417c-b408-16c0bfe99fca_ContentBits">
    <vt:lpwstr>0</vt:lpwstr>
  </property>
  <property fmtid="{D5CDD505-2E9C-101B-9397-08002B2CF9AE}" pid="10" name="MediaServiceImageTags">
    <vt:lpwstr/>
  </property>
  <property fmtid="{D5CDD505-2E9C-101B-9397-08002B2CF9AE}" pid="11" name="Order">
    <vt:lpwstr>368800.000000000</vt:lpwstr>
  </property>
  <property fmtid="{D5CDD505-2E9C-101B-9397-08002B2CF9AE}" pid="12" name="xd_ProgID">
    <vt:lpwstr/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</Properties>
</file>